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  <p:sldMasterId id="2147483936" r:id="rId5"/>
    <p:sldMasterId id="2147484010" r:id="rId6"/>
    <p:sldMasterId id="2147484085" r:id="rId7"/>
  </p:sldMasterIdLst>
  <p:notesMasterIdLst>
    <p:notesMasterId r:id="rId22"/>
  </p:notesMasterIdLst>
  <p:sldIdLst>
    <p:sldId id="1857" r:id="rId8"/>
    <p:sldId id="2076138509" r:id="rId9"/>
    <p:sldId id="2076138505" r:id="rId10"/>
    <p:sldId id="2076138501" r:id="rId11"/>
    <p:sldId id="1885" r:id="rId12"/>
    <p:sldId id="2076138504" r:id="rId13"/>
    <p:sldId id="2076138510" r:id="rId14"/>
    <p:sldId id="2076138502" r:id="rId15"/>
    <p:sldId id="1897" r:id="rId16"/>
    <p:sldId id="2076138503" r:id="rId17"/>
    <p:sldId id="1898" r:id="rId18"/>
    <p:sldId id="1891" r:id="rId19"/>
    <p:sldId id="1892" r:id="rId20"/>
    <p:sldId id="15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2076138509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985" autoAdjust="0"/>
  </p:normalViewPr>
  <p:slideViewPr>
    <p:cSldViewPr snapToGrid="0">
      <p:cViewPr varScale="1">
        <p:scale>
          <a:sx n="102" d="100"/>
          <a:sy n="102" d="100"/>
        </p:scale>
        <p:origin x="9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https://forms.office.com/r/pvw9TuagbL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4/14/2023 10:44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4/14/2023 10:44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4/14/2023 10:44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</a:t>
            </a:r>
            <a:r>
              <a:rPr lang="en-US" dirty="0" err="1"/>
              <a:t>explortation</a:t>
            </a:r>
            <a:endParaRPr lang="en-US" dirty="0"/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4/14/2023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8722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2022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6594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7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6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226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43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20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17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838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62959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8435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66286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630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98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7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75524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15038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4122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78954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38904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9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800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928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6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31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769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099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323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25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2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2" y="1141413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39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3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6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200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988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663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258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792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332328-F766-46A3-AACB-BC71B5B97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02908" y="1476691"/>
            <a:ext cx="4515814" cy="2839669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0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22222E-6 L 4.166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2.22222E-6 L 3.5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51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1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5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0" y="5354551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2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4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31519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0563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874498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2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2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5435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7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0344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2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77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056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67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69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102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Graphic 2" descr="Microsoft Flow logo">
            <a:extLst>
              <a:ext uri="{FF2B5EF4-FFF2-40B4-BE49-F238E27FC236}">
                <a16:creationId xmlns:a16="http://schemas.microsoft.com/office/drawing/2014/main" id="{85DA7259-7117-4C57-B5D0-B2AF54CD3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54" y="598428"/>
            <a:ext cx="620850" cy="4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2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1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829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13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31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292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oup 12">
            <a:extLst>
              <a:ext uri="{FF2B5EF4-FFF2-40B4-BE49-F238E27FC236}">
                <a16:creationId xmlns:a16="http://schemas.microsoft.com/office/drawing/2014/main" id="{0E0E57C0-7376-4944-9DCE-0051854213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8497" y="593302"/>
            <a:ext cx="628688" cy="477610"/>
            <a:chOff x="4543" y="2176"/>
            <a:chExt cx="258" cy="196"/>
          </a:xfrm>
          <a:solidFill>
            <a:schemeClr val="tx1"/>
          </a:solidFill>
        </p:grpSpPr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FAF9751-0C2B-4181-B0AC-15CA1A9D4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" y="2176"/>
              <a:ext cx="258" cy="170"/>
            </a:xfrm>
            <a:custGeom>
              <a:avLst/>
              <a:gdLst>
                <a:gd name="T0" fmla="*/ 635 w 720"/>
                <a:gd name="T1" fmla="*/ 467 h 467"/>
                <a:gd name="T2" fmla="*/ 620 w 720"/>
                <a:gd name="T3" fmla="*/ 467 h 467"/>
                <a:gd name="T4" fmla="*/ 620 w 720"/>
                <a:gd name="T5" fmla="*/ 438 h 467"/>
                <a:gd name="T6" fmla="*/ 635 w 720"/>
                <a:gd name="T7" fmla="*/ 438 h 467"/>
                <a:gd name="T8" fmla="*/ 691 w 720"/>
                <a:gd name="T9" fmla="*/ 382 h 467"/>
                <a:gd name="T10" fmla="*/ 691 w 720"/>
                <a:gd name="T11" fmla="*/ 85 h 467"/>
                <a:gd name="T12" fmla="*/ 635 w 720"/>
                <a:gd name="T13" fmla="*/ 29 h 467"/>
                <a:gd name="T14" fmla="*/ 85 w 720"/>
                <a:gd name="T15" fmla="*/ 29 h 467"/>
                <a:gd name="T16" fmla="*/ 29 w 720"/>
                <a:gd name="T17" fmla="*/ 85 h 467"/>
                <a:gd name="T18" fmla="*/ 29 w 720"/>
                <a:gd name="T19" fmla="*/ 382 h 467"/>
                <a:gd name="T20" fmla="*/ 85 w 720"/>
                <a:gd name="T21" fmla="*/ 438 h 467"/>
                <a:gd name="T22" fmla="*/ 99 w 720"/>
                <a:gd name="T23" fmla="*/ 438 h 467"/>
                <a:gd name="T24" fmla="*/ 99 w 720"/>
                <a:gd name="T25" fmla="*/ 467 h 467"/>
                <a:gd name="T26" fmla="*/ 85 w 720"/>
                <a:gd name="T27" fmla="*/ 467 h 467"/>
                <a:gd name="T28" fmla="*/ 0 w 720"/>
                <a:gd name="T29" fmla="*/ 382 h 467"/>
                <a:gd name="T30" fmla="*/ 0 w 720"/>
                <a:gd name="T31" fmla="*/ 85 h 467"/>
                <a:gd name="T32" fmla="*/ 85 w 720"/>
                <a:gd name="T33" fmla="*/ 0 h 467"/>
                <a:gd name="T34" fmla="*/ 635 w 720"/>
                <a:gd name="T35" fmla="*/ 0 h 467"/>
                <a:gd name="T36" fmla="*/ 720 w 720"/>
                <a:gd name="T37" fmla="*/ 85 h 467"/>
                <a:gd name="T38" fmla="*/ 720 w 720"/>
                <a:gd name="T39" fmla="*/ 382 h 467"/>
                <a:gd name="T40" fmla="*/ 635 w 720"/>
                <a:gd name="T4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0" h="467">
                  <a:moveTo>
                    <a:pt x="635" y="467"/>
                  </a:moveTo>
                  <a:cubicBezTo>
                    <a:pt x="620" y="467"/>
                    <a:pt x="620" y="467"/>
                    <a:pt x="620" y="467"/>
                  </a:cubicBezTo>
                  <a:cubicBezTo>
                    <a:pt x="620" y="438"/>
                    <a:pt x="620" y="438"/>
                    <a:pt x="620" y="438"/>
                  </a:cubicBezTo>
                  <a:cubicBezTo>
                    <a:pt x="635" y="438"/>
                    <a:pt x="635" y="438"/>
                    <a:pt x="635" y="438"/>
                  </a:cubicBezTo>
                  <a:cubicBezTo>
                    <a:pt x="666" y="438"/>
                    <a:pt x="691" y="413"/>
                    <a:pt x="691" y="382"/>
                  </a:cubicBezTo>
                  <a:cubicBezTo>
                    <a:pt x="691" y="85"/>
                    <a:pt x="691" y="85"/>
                    <a:pt x="691" y="85"/>
                  </a:cubicBezTo>
                  <a:cubicBezTo>
                    <a:pt x="691" y="54"/>
                    <a:pt x="666" y="29"/>
                    <a:pt x="63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54" y="29"/>
                    <a:pt x="29" y="54"/>
                    <a:pt x="29" y="85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413"/>
                    <a:pt x="54" y="438"/>
                    <a:pt x="85" y="438"/>
                  </a:cubicBezTo>
                  <a:cubicBezTo>
                    <a:pt x="99" y="438"/>
                    <a:pt x="99" y="438"/>
                    <a:pt x="99" y="438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85" y="467"/>
                    <a:pt x="85" y="467"/>
                  </a:cubicBezTo>
                  <a:cubicBezTo>
                    <a:pt x="38" y="467"/>
                    <a:pt x="0" y="429"/>
                    <a:pt x="0" y="3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82" y="0"/>
                    <a:pt x="720" y="38"/>
                    <a:pt x="720" y="85"/>
                  </a:cubicBezTo>
                  <a:cubicBezTo>
                    <a:pt x="720" y="382"/>
                    <a:pt x="720" y="382"/>
                    <a:pt x="720" y="382"/>
                  </a:cubicBezTo>
                  <a:cubicBezTo>
                    <a:pt x="720" y="429"/>
                    <a:pt x="682" y="467"/>
                    <a:pt x="635" y="4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6641E717-EED8-4EF2-A4F7-7983712AD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311"/>
              <a:ext cx="28" cy="61"/>
            </a:xfrm>
            <a:custGeom>
              <a:avLst/>
              <a:gdLst>
                <a:gd name="T0" fmla="*/ 40 w 79"/>
                <a:gd name="T1" fmla="*/ 169 h 169"/>
                <a:gd name="T2" fmla="*/ 0 w 79"/>
                <a:gd name="T3" fmla="*/ 130 h 169"/>
                <a:gd name="T4" fmla="*/ 0 w 79"/>
                <a:gd name="T5" fmla="*/ 39 h 169"/>
                <a:gd name="T6" fmla="*/ 40 w 79"/>
                <a:gd name="T7" fmla="*/ 0 h 169"/>
                <a:gd name="T8" fmla="*/ 40 w 79"/>
                <a:gd name="T9" fmla="*/ 0 h 169"/>
                <a:gd name="T10" fmla="*/ 79 w 79"/>
                <a:gd name="T11" fmla="*/ 39 h 169"/>
                <a:gd name="T12" fmla="*/ 79 w 79"/>
                <a:gd name="T13" fmla="*/ 130 h 169"/>
                <a:gd name="T14" fmla="*/ 40 w 79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9">
                  <a:moveTo>
                    <a:pt x="40" y="169"/>
                  </a:moveTo>
                  <a:cubicBezTo>
                    <a:pt x="18" y="169"/>
                    <a:pt x="0" y="152"/>
                    <a:pt x="0" y="1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52"/>
                    <a:pt x="62" y="169"/>
                    <a:pt x="4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17D3AA76-A13A-49B0-813F-4A379399E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" y="2259"/>
              <a:ext cx="29" cy="113"/>
            </a:xfrm>
            <a:custGeom>
              <a:avLst/>
              <a:gdLst>
                <a:gd name="T0" fmla="*/ 40 w 79"/>
                <a:gd name="T1" fmla="*/ 312 h 312"/>
                <a:gd name="T2" fmla="*/ 0 w 79"/>
                <a:gd name="T3" fmla="*/ 273 h 312"/>
                <a:gd name="T4" fmla="*/ 0 w 79"/>
                <a:gd name="T5" fmla="*/ 40 h 312"/>
                <a:gd name="T6" fmla="*/ 40 w 79"/>
                <a:gd name="T7" fmla="*/ 0 h 312"/>
                <a:gd name="T8" fmla="*/ 79 w 79"/>
                <a:gd name="T9" fmla="*/ 40 h 312"/>
                <a:gd name="T10" fmla="*/ 79 w 79"/>
                <a:gd name="T11" fmla="*/ 273 h 312"/>
                <a:gd name="T12" fmla="*/ 40 w 79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12">
                  <a:moveTo>
                    <a:pt x="40" y="312"/>
                  </a:moveTo>
                  <a:cubicBezTo>
                    <a:pt x="18" y="312"/>
                    <a:pt x="0" y="295"/>
                    <a:pt x="0" y="27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40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79" y="295"/>
                    <a:pt x="62" y="312"/>
                    <a:pt x="40" y="3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2F5E2E1-F2A4-4C05-B836-EFAEDB0A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" y="2223"/>
              <a:ext cx="29" cy="149"/>
            </a:xfrm>
            <a:custGeom>
              <a:avLst/>
              <a:gdLst>
                <a:gd name="T0" fmla="*/ 40 w 79"/>
                <a:gd name="T1" fmla="*/ 409 h 409"/>
                <a:gd name="T2" fmla="*/ 0 w 79"/>
                <a:gd name="T3" fmla="*/ 370 h 409"/>
                <a:gd name="T4" fmla="*/ 0 w 79"/>
                <a:gd name="T5" fmla="*/ 39 h 409"/>
                <a:gd name="T6" fmla="*/ 40 w 79"/>
                <a:gd name="T7" fmla="*/ 0 h 409"/>
                <a:gd name="T8" fmla="*/ 79 w 79"/>
                <a:gd name="T9" fmla="*/ 39 h 409"/>
                <a:gd name="T10" fmla="*/ 79 w 79"/>
                <a:gd name="T11" fmla="*/ 370 h 409"/>
                <a:gd name="T12" fmla="*/ 40 w 7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09">
                  <a:moveTo>
                    <a:pt x="40" y="409"/>
                  </a:moveTo>
                  <a:cubicBezTo>
                    <a:pt x="18" y="409"/>
                    <a:pt x="0" y="392"/>
                    <a:pt x="0" y="37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39"/>
                  </a:cubicBezTo>
                  <a:cubicBezTo>
                    <a:pt x="79" y="370"/>
                    <a:pt x="79" y="370"/>
                    <a:pt x="79" y="370"/>
                  </a:cubicBezTo>
                  <a:cubicBezTo>
                    <a:pt x="79" y="392"/>
                    <a:pt x="61" y="409"/>
                    <a:pt x="40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C00683F1-8475-44C7-A3C3-BFE332B4E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" y="2280"/>
              <a:ext cx="28" cy="92"/>
            </a:xfrm>
            <a:custGeom>
              <a:avLst/>
              <a:gdLst>
                <a:gd name="T0" fmla="*/ 40 w 79"/>
                <a:gd name="T1" fmla="*/ 252 h 252"/>
                <a:gd name="T2" fmla="*/ 0 w 79"/>
                <a:gd name="T3" fmla="*/ 213 h 252"/>
                <a:gd name="T4" fmla="*/ 0 w 79"/>
                <a:gd name="T5" fmla="*/ 40 h 252"/>
                <a:gd name="T6" fmla="*/ 40 w 79"/>
                <a:gd name="T7" fmla="*/ 0 h 252"/>
                <a:gd name="T8" fmla="*/ 79 w 79"/>
                <a:gd name="T9" fmla="*/ 40 h 252"/>
                <a:gd name="T10" fmla="*/ 79 w 79"/>
                <a:gd name="T11" fmla="*/ 213 h 252"/>
                <a:gd name="T12" fmla="*/ 40 w 79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52">
                  <a:moveTo>
                    <a:pt x="40" y="252"/>
                  </a:moveTo>
                  <a:cubicBezTo>
                    <a:pt x="18" y="252"/>
                    <a:pt x="0" y="235"/>
                    <a:pt x="0" y="2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40"/>
                  </a:cubicBezTo>
                  <a:cubicBezTo>
                    <a:pt x="79" y="213"/>
                    <a:pt x="79" y="213"/>
                    <a:pt x="79" y="213"/>
                  </a:cubicBezTo>
                  <a:cubicBezTo>
                    <a:pt x="79" y="235"/>
                    <a:pt x="62" y="252"/>
                    <a:pt x="40" y="2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232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65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706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84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700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78180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ower Apps 1" descr="Power Apps">
            <a:extLst>
              <a:ext uri="{FF2B5EF4-FFF2-40B4-BE49-F238E27FC236}">
                <a16:creationId xmlns:a16="http://schemas.microsoft.com/office/drawing/2014/main" id="{3CDD38F3-4197-44AB-9F9D-E38249A84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525" y="479781"/>
            <a:ext cx="702706" cy="7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0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61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84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693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10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904391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3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A457A6F-4F3B-4634-AE7D-D23DC9778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86" y="453929"/>
            <a:ext cx="676656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0"/>
            <a:ext cx="11018520" cy="55399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78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2"/>
            <a:ext cx="4513126" cy="1107996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33939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656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2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459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Arial" panose="020B0604020202020204" pitchFamily="34" charset="0"/>
              <a:buNone/>
              <a:defRPr sz="2000" b="0"/>
            </a:lvl2pPr>
            <a:lvl3pPr marL="450850" indent="0">
              <a:buFont typeface="Arial" panose="020B0604020202020204" pitchFamily="34" charset="0"/>
              <a:buNone/>
              <a:tabLst/>
              <a:defRPr sz="1600" b="0"/>
            </a:lvl3pPr>
            <a:lvl4pPr marL="652462" indent="0">
              <a:buFont typeface="Arial" panose="020B0604020202020204" pitchFamily="34" charset="0"/>
              <a:buNone/>
              <a:defRPr sz="1400" b="0"/>
            </a:lvl4pPr>
            <a:lvl5pPr marL="854075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28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4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2" y="2039603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2" y="4246444"/>
            <a:ext cx="3940331" cy="2241523"/>
          </a:xfr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0"/>
            <a:ext cx="3116388" cy="6857999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2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6"/>
            </a:solidFill>
          </a:ln>
        </p:spPr>
        <p:txBody>
          <a:bodyPr vert="horz" wrap="square" lIns="182880" tIns="182880" rIns="182880" bIns="182880" rtlCol="0" anchor="b" anchorCtr="0">
            <a:no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2" y="5071297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2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2" y="4337438"/>
            <a:ext cx="18288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2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2" y="4337438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2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2" y="5071297"/>
            <a:ext cx="1371600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2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2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2" y="5846713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6"/>
                    </a:gs>
                    <a:gs pos="0">
                      <a:schemeClr val="accent6"/>
                    </a:gs>
                  </a:gsLst>
                  <a:lin ang="2700000" scaled="1"/>
                </a:gradFill>
              </a:defRPr>
            </a:lvl1pPr>
            <a:lvl2pPr marL="2286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200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988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663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20610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  <a:lvl2pPr>
              <a:defRPr sz="2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2pPr>
            <a:lvl3pPr>
              <a:defRPr sz="24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3pPr>
            <a:lvl4pPr>
              <a:defRPr sz="20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4pPr>
            <a:lvl5pPr>
              <a:defRPr sz="18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1593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2408E-1EC3-489C-8C14-A1601417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159101" cy="1107996"/>
          </a:xfrm>
        </p:spPr>
        <p:txBody>
          <a:bodyPr anchor="ctr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9738E-CCBE-4278-B592-335CCF3EB3C0}"/>
              </a:ext>
            </a:extLst>
          </p:cNvPr>
          <p:cNvGrpSpPr/>
          <p:nvPr userDrawn="1"/>
        </p:nvGrpSpPr>
        <p:grpSpPr>
          <a:xfrm rot="10800000">
            <a:off x="6852068" y="-10508"/>
            <a:ext cx="5346700" cy="5740393"/>
            <a:chOff x="6270625" y="1141413"/>
            <a:chExt cx="5346700" cy="57403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C364B9-26D1-441F-B482-28CCE6E152A0}"/>
                </a:ext>
              </a:extLst>
            </p:cNvPr>
            <p:cNvSpPr/>
            <p:nvPr userDrawn="1"/>
          </p:nvSpPr>
          <p:spPr bwMode="auto">
            <a:xfrm>
              <a:off x="7616018" y="572925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B86E27-B132-4485-8B1B-DFC0FA438EC9}"/>
                </a:ext>
              </a:extLst>
            </p:cNvPr>
            <p:cNvSpPr/>
            <p:nvPr userDrawn="1"/>
          </p:nvSpPr>
          <p:spPr bwMode="auto">
            <a:xfrm rot="10800000">
              <a:off x="9266450" y="43182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E6B72-523B-4F41-9E54-F8D5A5CE9419}"/>
                </a:ext>
              </a:extLst>
            </p:cNvPr>
            <p:cNvSpPr/>
            <p:nvPr userDrawn="1"/>
          </p:nvSpPr>
          <p:spPr bwMode="auto">
            <a:xfrm rot="10800000">
              <a:off x="7488714" y="468791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6CBAB5-78D8-41D2-A70E-C89A68CA0504}"/>
                </a:ext>
              </a:extLst>
            </p:cNvPr>
            <p:cNvSpPr/>
            <p:nvPr userDrawn="1"/>
          </p:nvSpPr>
          <p:spPr bwMode="auto">
            <a:xfrm rot="10800000">
              <a:off x="9045812" y="230311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BEA0DB-DC66-4C93-93A3-3545B023C80A}"/>
                </a:ext>
              </a:extLst>
            </p:cNvPr>
            <p:cNvSpPr/>
            <p:nvPr userDrawn="1"/>
          </p:nvSpPr>
          <p:spPr bwMode="auto">
            <a:xfrm>
              <a:off x="10474459" y="1194891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FC093-0B6E-43EF-B8A4-4D5804557C30}"/>
                </a:ext>
              </a:extLst>
            </p:cNvPr>
            <p:cNvGrpSpPr/>
            <p:nvPr userDrawn="1"/>
          </p:nvGrpSpPr>
          <p:grpSpPr>
            <a:xfrm>
              <a:off x="6270625" y="1141413"/>
              <a:ext cx="5346700" cy="5740393"/>
              <a:chOff x="6270625" y="1141413"/>
              <a:chExt cx="5346700" cy="5740393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BF79DA9F-4E6D-401A-B7F3-3F6DA76A5A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7638" y="3665538"/>
                <a:ext cx="1282700" cy="12827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2B447A0F-109D-47A5-AF42-DA10490B4A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58188" y="3946525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2B95FDD4-E244-4883-A627-5C55B2BC23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92963" y="4606925"/>
                <a:ext cx="1668463" cy="166846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11B4AE60-EF15-43D9-8B07-0706BE1F8C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78900" y="378618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C8D36FF9-739B-444C-A125-9B5FF5FF48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71063" y="3351213"/>
                <a:ext cx="346075" cy="34448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7EA28FC-F122-4883-B968-9949C2AA53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94963" y="278765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290A88A6-D337-4FE3-812B-C8EC915541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50588" y="223361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A0E6C559-EB42-4DD4-8569-8B3962FCB3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605588" y="6315074"/>
                <a:ext cx="552450" cy="552448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C9789095-531F-42D3-A654-9142B834A5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53238" y="5430838"/>
                <a:ext cx="1414462" cy="144303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50C378AD-3158-4137-ADFC-D6677FFB75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31049" y="5078412"/>
                <a:ext cx="1776413" cy="1795459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D5B48460-8AC2-4DF7-9F17-405684B206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09238" y="304641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8C62E64-1370-4655-B17A-38B36025D9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026775" y="2774950"/>
                <a:ext cx="182563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EAC6C0C-4AF6-4F1A-8594-3FC6E7454E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88325" y="3686175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6084B176-EA3F-4AD0-8FB1-8728DCEBFC9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10463" y="3965575"/>
                <a:ext cx="1392238" cy="139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47F42A9-67D7-4E3F-8D12-B2A9D01C80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43650" y="4625975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E8C5BC7F-47A0-4C93-8275-7B80D0321F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131175" y="3806825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0CA8E9-B291-4ADF-BE0C-BE0AEB22E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923338" y="3370263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5979A71E-A633-4C7D-AD6C-99E4E0ECB2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47238" y="2808288"/>
                <a:ext cx="184150" cy="1825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C99A60D-D68F-44CD-9B20-CD790E8433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02863" y="2252663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25">
                <a:extLst>
                  <a:ext uri="{FF2B5EF4-FFF2-40B4-BE49-F238E27FC236}">
                    <a16:creationId xmlns:a16="http://schemas.microsoft.com/office/drawing/2014/main" id="{D60C8699-1F4A-4011-ACBB-703BF0019F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5449887"/>
                <a:ext cx="1142582" cy="1159596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6">
                <a:extLst>
                  <a:ext uri="{FF2B5EF4-FFF2-40B4-BE49-F238E27FC236}">
                    <a16:creationId xmlns:a16="http://schemas.microsoft.com/office/drawing/2014/main" id="{91AF94FE-5877-4C53-BC75-96BB25132D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307137" y="5099050"/>
                <a:ext cx="1751013" cy="176847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27">
                <a:extLst>
                  <a:ext uri="{FF2B5EF4-FFF2-40B4-BE49-F238E27FC236}">
                    <a16:creationId xmlns:a16="http://schemas.microsoft.com/office/drawing/2014/main" id="{09D15213-472E-4095-A3C7-90639BCFA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561513" y="3067050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28">
                <a:extLst>
                  <a:ext uri="{FF2B5EF4-FFF2-40B4-BE49-F238E27FC236}">
                    <a16:creationId xmlns:a16="http://schemas.microsoft.com/office/drawing/2014/main" id="{1837C729-E18D-42DD-88E2-49D67DA1C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77463" y="2795588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9">
                <a:extLst>
                  <a:ext uri="{FF2B5EF4-FFF2-40B4-BE49-F238E27FC236}">
                    <a16:creationId xmlns:a16="http://schemas.microsoft.com/office/drawing/2014/main" id="{73F2BC5F-B415-4E02-ABC4-3B5FEE0A47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6550" y="2814638"/>
                <a:ext cx="1543050" cy="1543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30">
                <a:extLst>
                  <a:ext uri="{FF2B5EF4-FFF2-40B4-BE49-F238E27FC236}">
                    <a16:creationId xmlns:a16="http://schemas.microsoft.com/office/drawing/2014/main" id="{4034222C-446F-4EAF-B531-291DE0DD9C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9150" y="3181350"/>
                <a:ext cx="1674813" cy="16764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31">
                <a:extLst>
                  <a:ext uri="{FF2B5EF4-FFF2-40B4-BE49-F238E27FC236}">
                    <a16:creationId xmlns:a16="http://schemas.microsoft.com/office/drawing/2014/main" id="{4567F582-24AF-4B78-AEA0-AFC2BEB17D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3998913"/>
                <a:ext cx="1522413" cy="151606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2">
                <a:extLst>
                  <a:ext uri="{FF2B5EF4-FFF2-40B4-BE49-F238E27FC236}">
                    <a16:creationId xmlns:a16="http://schemas.microsoft.com/office/drawing/2014/main" id="{2F0E6482-EAAF-4085-B776-78E022D5D1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39088" y="3011488"/>
                <a:ext cx="844550" cy="844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33">
                <a:extLst>
                  <a:ext uri="{FF2B5EF4-FFF2-40B4-BE49-F238E27FC236}">
                    <a16:creationId xmlns:a16="http://schemas.microsoft.com/office/drawing/2014/main" id="{039D220F-058F-4F7B-A64D-CFB1E5EEDA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91588" y="2487613"/>
                <a:ext cx="415925" cy="4143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6341FCC1-2D3F-4592-BC71-102AC0CF7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63125" y="1809750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0B72842D-3348-41AB-9611-EC2BD218E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31463" y="1141413"/>
                <a:ext cx="222250" cy="2222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7">
                <a:extLst>
                  <a:ext uri="{FF2B5EF4-FFF2-40B4-BE49-F238E27FC236}">
                    <a16:creationId xmlns:a16="http://schemas.microsoft.com/office/drawing/2014/main" id="{0E69F5C0-18F3-462F-A6F6-47ADB83BB2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3800" y="4965700"/>
                <a:ext cx="785812" cy="7810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38">
                <a:extLst>
                  <a:ext uri="{FF2B5EF4-FFF2-40B4-BE49-F238E27FC236}">
                    <a16:creationId xmlns:a16="http://schemas.microsoft.com/office/drawing/2014/main" id="{6369D1B2-1235-4473-8BD6-CE307E30DA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7393" y="4513262"/>
                <a:ext cx="1521995" cy="151447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39">
                <a:extLst>
                  <a:ext uri="{FF2B5EF4-FFF2-40B4-BE49-F238E27FC236}">
                    <a16:creationId xmlns:a16="http://schemas.microsoft.com/office/drawing/2014/main" id="{2F195024-33DE-46F8-858C-3B2514B0F6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7550" y="2070100"/>
                <a:ext cx="636588" cy="635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40">
                <a:extLst>
                  <a:ext uri="{FF2B5EF4-FFF2-40B4-BE49-F238E27FC236}">
                    <a16:creationId xmlns:a16="http://schemas.microsoft.com/office/drawing/2014/main" id="{1E45B4F8-F7F5-4E5F-BA84-628B9F8A06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48913" y="1743075"/>
                <a:ext cx="220663" cy="22066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41">
                <a:extLst>
                  <a:ext uri="{FF2B5EF4-FFF2-40B4-BE49-F238E27FC236}">
                    <a16:creationId xmlns:a16="http://schemas.microsoft.com/office/drawing/2014/main" id="{B900B3A0-3F7C-43A9-B6F8-5A0BCC32AF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18638" y="4103688"/>
                <a:ext cx="1282700" cy="1281112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2">
                <a:extLst>
                  <a:ext uri="{FF2B5EF4-FFF2-40B4-BE49-F238E27FC236}">
                    <a16:creationId xmlns:a16="http://schemas.microsoft.com/office/drawing/2014/main" id="{D0370BD8-9384-487A-A73C-769A559C4A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40775" y="4384675"/>
                <a:ext cx="1392238" cy="139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43">
                <a:extLst>
                  <a:ext uri="{FF2B5EF4-FFF2-40B4-BE49-F238E27FC236}">
                    <a16:creationId xmlns:a16="http://schemas.microsoft.com/office/drawing/2014/main" id="{5DE1D15D-2AF1-45FA-B173-46364C756D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573963" y="5043488"/>
                <a:ext cx="1668463" cy="16700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280DD698-44AA-4AF1-A9A8-9E5F579CAE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61488" y="4224338"/>
                <a:ext cx="701675" cy="701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5">
                <a:extLst>
                  <a:ext uri="{FF2B5EF4-FFF2-40B4-BE49-F238E27FC236}">
                    <a16:creationId xmlns:a16="http://schemas.microsoft.com/office/drawing/2014/main" id="{CCB02E6E-E74E-45CE-8DFB-1A11E9549E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153650" y="3787775"/>
                <a:ext cx="344488" cy="3444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46">
                <a:extLst>
                  <a:ext uri="{FF2B5EF4-FFF2-40B4-BE49-F238E27FC236}">
                    <a16:creationId xmlns:a16="http://schemas.microsoft.com/office/drawing/2014/main" id="{537BEDF5-5DE1-47AD-B1DF-A9272A49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877550" y="32258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9EF63C07-2FED-4E88-B0D6-56B5627400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33175" y="2670175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48">
                <a:extLst>
                  <a:ext uri="{FF2B5EF4-FFF2-40B4-BE49-F238E27FC236}">
                    <a16:creationId xmlns:a16="http://schemas.microsoft.com/office/drawing/2014/main" id="{ACAB1F86-4BC0-4FD5-996A-3F6E7BF88B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419975" y="6756400"/>
                <a:ext cx="111126" cy="11747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49">
                <a:extLst>
                  <a:ext uri="{FF2B5EF4-FFF2-40B4-BE49-F238E27FC236}">
                    <a16:creationId xmlns:a16="http://schemas.microsoft.com/office/drawing/2014/main" id="{6A64A3CA-7556-40D5-9EA2-FC215E33EA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77150" y="5867400"/>
                <a:ext cx="973138" cy="10144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50">
                <a:extLst>
                  <a:ext uri="{FF2B5EF4-FFF2-40B4-BE49-F238E27FC236}">
                    <a16:creationId xmlns:a16="http://schemas.microsoft.com/office/drawing/2014/main" id="{E242194B-BF65-4AEA-8937-FC4B5BB0F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950201" y="5514974"/>
                <a:ext cx="1338262" cy="135889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51">
                <a:extLst>
                  <a:ext uri="{FF2B5EF4-FFF2-40B4-BE49-F238E27FC236}">
                    <a16:creationId xmlns:a16="http://schemas.microsoft.com/office/drawing/2014/main" id="{9936496B-C4B0-48B5-A93C-143AB6D4F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91825" y="3484563"/>
                <a:ext cx="528638" cy="528637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52">
                <a:extLst>
                  <a:ext uri="{FF2B5EF4-FFF2-40B4-BE49-F238E27FC236}">
                    <a16:creationId xmlns:a16="http://schemas.microsoft.com/office/drawing/2014/main" id="{A98C45FC-B09D-4417-BE43-05110AC00C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1407775" y="3213100"/>
                <a:ext cx="184150" cy="18415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53">
                <a:extLst>
                  <a:ext uri="{FF2B5EF4-FFF2-40B4-BE49-F238E27FC236}">
                    <a16:creationId xmlns:a16="http://schemas.microsoft.com/office/drawing/2014/main" id="{78B474D9-9609-4AEE-91EF-2CF11E0091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73875" y="3221038"/>
                <a:ext cx="1393825" cy="13938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DC4FF577-D979-4D8A-8967-1A4653BDBB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3538538"/>
                <a:ext cx="1392238" cy="138040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BEF3DF1B-1E3A-4EFC-AA3E-98CFA74ABF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6" y="4265613"/>
                <a:ext cx="434975" cy="41592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9CF7992F-3B26-45A5-88AE-8A3F0AB376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3375025"/>
                <a:ext cx="762000" cy="76200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4B7D1DC5-35AE-48D9-81F2-0F2D0A9A60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694613" y="2901950"/>
                <a:ext cx="374650" cy="3746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08473AF6-3F75-44AB-96FB-87B005A557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80425" y="228917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428842FC-8689-4F1D-83D0-B2A2519E02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83675" y="1685925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62">
                <a:extLst>
                  <a:ext uri="{FF2B5EF4-FFF2-40B4-BE49-F238E27FC236}">
                    <a16:creationId xmlns:a16="http://schemas.microsoft.com/office/drawing/2014/main" id="{0170E5AD-C463-413E-A5AB-88AF235D26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270625" y="4756149"/>
                <a:ext cx="461962" cy="42862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63">
                <a:extLst>
                  <a:ext uri="{FF2B5EF4-FFF2-40B4-BE49-F238E27FC236}">
                    <a16:creationId xmlns:a16="http://schemas.microsoft.com/office/drawing/2014/main" id="{37FDC733-B62F-4A19-AB13-378FB12683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366125" y="2547938"/>
                <a:ext cx="573088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64">
                <a:extLst>
                  <a:ext uri="{FF2B5EF4-FFF2-40B4-BE49-F238E27FC236}">
                    <a16:creationId xmlns:a16="http://schemas.microsoft.com/office/drawing/2014/main" id="{4F42E2F6-8D7D-46B4-8893-A285DA7711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034463" y="2254250"/>
                <a:ext cx="200025" cy="2000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65">
                <a:extLst>
                  <a:ext uri="{FF2B5EF4-FFF2-40B4-BE49-F238E27FC236}">
                    <a16:creationId xmlns:a16="http://schemas.microsoft.com/office/drawing/2014/main" id="{109EE550-65AC-4BCD-A5D2-6EF5B95741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3388" y="5430838"/>
                <a:ext cx="858838" cy="8588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6">
                <a:extLst>
                  <a:ext uri="{FF2B5EF4-FFF2-40B4-BE49-F238E27FC236}">
                    <a16:creationId xmlns:a16="http://schemas.microsoft.com/office/drawing/2014/main" id="{CA3DAE8F-39EF-4377-9089-13DFB1FED6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821738" y="5570538"/>
                <a:ext cx="933450" cy="93345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67">
                <a:extLst>
                  <a:ext uri="{FF2B5EF4-FFF2-40B4-BE49-F238E27FC236}">
                    <a16:creationId xmlns:a16="http://schemas.microsoft.com/office/drawing/2014/main" id="{8EFCDDA0-DD28-4349-B868-CB7C8401AE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212138" y="5975350"/>
                <a:ext cx="908050" cy="898522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68">
                <a:extLst>
                  <a:ext uri="{FF2B5EF4-FFF2-40B4-BE49-F238E27FC236}">
                    <a16:creationId xmlns:a16="http://schemas.microsoft.com/office/drawing/2014/main" id="{79EE1E77-A6E5-4DC1-9C23-582B774C0E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99563" y="5426075"/>
                <a:ext cx="469900" cy="46990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69">
                <a:extLst>
                  <a:ext uri="{FF2B5EF4-FFF2-40B4-BE49-F238E27FC236}">
                    <a16:creationId xmlns:a16="http://schemas.microsoft.com/office/drawing/2014/main" id="{9D28C889-3BDE-4236-838D-EE6C0E773B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729788" y="5133975"/>
                <a:ext cx="231775" cy="23018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70">
                <a:extLst>
                  <a:ext uri="{FF2B5EF4-FFF2-40B4-BE49-F238E27FC236}">
                    <a16:creationId xmlns:a16="http://schemas.microsoft.com/office/drawing/2014/main" id="{B0E955A7-41E4-43C6-81EE-43402BAEAD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15563" y="4756150"/>
                <a:ext cx="122238" cy="123825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71">
                <a:extLst>
                  <a:ext uri="{FF2B5EF4-FFF2-40B4-BE49-F238E27FC236}">
                    <a16:creationId xmlns:a16="http://schemas.microsoft.com/office/drawing/2014/main" id="{15FA3912-CC7B-4E1A-832B-A112ECFCA2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587038" y="4384675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73">
                <a:extLst>
                  <a:ext uri="{FF2B5EF4-FFF2-40B4-BE49-F238E27FC236}">
                    <a16:creationId xmlns:a16="http://schemas.microsoft.com/office/drawing/2014/main" id="{28EE5FC5-CB12-4C78-8A2A-31DB059D4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450262" y="6565900"/>
                <a:ext cx="309563" cy="31590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74">
                <a:extLst>
                  <a:ext uri="{FF2B5EF4-FFF2-40B4-BE49-F238E27FC236}">
                    <a16:creationId xmlns:a16="http://schemas.microsoft.com/office/drawing/2014/main" id="{034C7FAE-123B-4B1D-A76E-2D2C337738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8759825" y="6376988"/>
                <a:ext cx="476251" cy="50481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75">
                <a:extLst>
                  <a:ext uri="{FF2B5EF4-FFF2-40B4-BE49-F238E27FC236}">
                    <a16:creationId xmlns:a16="http://schemas.microsoft.com/office/drawing/2014/main" id="{DAC91F61-E030-4C7E-BA65-88DA173D8B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242550" y="5014913"/>
                <a:ext cx="355600" cy="354012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Line 76">
                <a:extLst>
                  <a:ext uri="{FF2B5EF4-FFF2-40B4-BE49-F238E27FC236}">
                    <a16:creationId xmlns:a16="http://schemas.microsoft.com/office/drawing/2014/main" id="{E88F9E1D-BB77-43E8-A42B-8FF5F110F0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55300" y="4833938"/>
                <a:ext cx="123825" cy="12223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77">
                <a:extLst>
                  <a:ext uri="{FF2B5EF4-FFF2-40B4-BE49-F238E27FC236}">
                    <a16:creationId xmlns:a16="http://schemas.microsoft.com/office/drawing/2014/main" id="{2A473132-C0C7-494D-9042-CEC005560D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847263" y="6064250"/>
                <a:ext cx="574675" cy="57467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78">
                <a:extLst>
                  <a:ext uri="{FF2B5EF4-FFF2-40B4-BE49-F238E27FC236}">
                    <a16:creationId xmlns:a16="http://schemas.microsoft.com/office/drawing/2014/main" id="{8C1430CF-A8CA-460E-AA43-AD00356172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464675" y="6110288"/>
                <a:ext cx="623888" cy="625475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79">
                <a:extLst>
                  <a:ext uri="{FF2B5EF4-FFF2-40B4-BE49-F238E27FC236}">
                    <a16:creationId xmlns:a16="http://schemas.microsoft.com/office/drawing/2014/main" id="{A70370BA-C5E3-4463-B661-D2D0CF7DB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120188" y="6343650"/>
                <a:ext cx="506412" cy="538156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80">
                <a:extLst>
                  <a:ext uri="{FF2B5EF4-FFF2-40B4-BE49-F238E27FC236}">
                    <a16:creationId xmlns:a16="http://schemas.microsoft.com/office/drawing/2014/main" id="{50356531-77F8-42E8-9B2D-EE0DAF0B75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78988" y="5975350"/>
                <a:ext cx="314325" cy="31432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81">
                <a:extLst>
                  <a:ext uri="{FF2B5EF4-FFF2-40B4-BE49-F238E27FC236}">
                    <a16:creationId xmlns:a16="http://schemas.microsoft.com/office/drawing/2014/main" id="{3EB33ED0-ACB1-4DA1-BC1E-62E22CA82D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034588" y="5780088"/>
                <a:ext cx="153988" cy="15398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82">
                <a:extLst>
                  <a:ext uri="{FF2B5EF4-FFF2-40B4-BE49-F238E27FC236}">
                    <a16:creationId xmlns:a16="http://schemas.microsoft.com/office/drawing/2014/main" id="{CBFF2043-D50A-4075-8422-DBE9A5904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358438" y="5527675"/>
                <a:ext cx="84138" cy="80962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83">
                <a:extLst>
                  <a:ext uri="{FF2B5EF4-FFF2-40B4-BE49-F238E27FC236}">
                    <a16:creationId xmlns:a16="http://schemas.microsoft.com/office/drawing/2014/main" id="{37072D55-1F82-4B82-A4C8-CAB442A4BB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607675" y="5276850"/>
                <a:ext cx="82550" cy="841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85">
                <a:extLst>
                  <a:ext uri="{FF2B5EF4-FFF2-40B4-BE49-F238E27FC236}">
                    <a16:creationId xmlns:a16="http://schemas.microsoft.com/office/drawing/2014/main" id="{2F4F60F3-3726-4229-AC90-478B1D41C7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320212" y="6775450"/>
                <a:ext cx="103189" cy="106356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86">
                <a:extLst>
                  <a:ext uri="{FF2B5EF4-FFF2-40B4-BE49-F238E27FC236}">
                    <a16:creationId xmlns:a16="http://schemas.microsoft.com/office/drawing/2014/main" id="{2CD08B25-6191-43ED-847D-82C8511CF5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602790" y="6697660"/>
                <a:ext cx="185736" cy="184145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87">
                <a:extLst>
                  <a:ext uri="{FF2B5EF4-FFF2-40B4-BE49-F238E27FC236}">
                    <a16:creationId xmlns:a16="http://schemas.microsoft.com/office/drawing/2014/main" id="{A1AB5C6D-0497-495B-AA38-766EC8AA64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463213" y="5786438"/>
                <a:ext cx="238125" cy="236537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88">
                <a:extLst>
                  <a:ext uri="{FF2B5EF4-FFF2-40B4-BE49-F238E27FC236}">
                    <a16:creationId xmlns:a16="http://schemas.microsoft.com/office/drawing/2014/main" id="{55FB80C1-7D1D-40DE-8DBA-7C2426EE5C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10739438" y="5664200"/>
                <a:ext cx="82550" cy="82550"/>
              </a:xfrm>
              <a:prstGeom prst="line">
                <a:avLst/>
              </a:pr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79700-7412-4007-AFEF-15D32EE0526E}"/>
                </a:ext>
              </a:extLst>
            </p:cNvPr>
            <p:cNvSpPr/>
            <p:nvPr userDrawn="1"/>
          </p:nvSpPr>
          <p:spPr bwMode="auto">
            <a:xfrm rot="10800000">
              <a:off x="9983970" y="6390652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BFA75A-D8AE-4363-BEAA-22103C99B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D2D49E-7D79-42CD-949E-581E2FF41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8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78D3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3885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3" cy="1609608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4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149"/>
            <a:ext cx="9629469" cy="932731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6493-BDAB-4956-AF82-978E0BA1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216743"/>
            <a:ext cx="11172825" cy="1704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37BA5-8E01-4CB5-8EE0-46C5A280E605}" type="datetime1">
              <a:rPr lang="en-GB" smtClean="0"/>
              <a:t>14/04/2023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4BB0D-0E32-4AB3-A5F3-59C6D9027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2671" y="427704"/>
            <a:ext cx="1665340" cy="3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447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399C-AC43-4232-BED0-9F25441F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544E-67D3-4F47-B19C-9CB0C4875B85}" type="datetime1">
              <a:rPr lang="en-GB" smtClean="0"/>
              <a:t>14/04/2023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810A2-3C45-492A-9A4B-0A99146D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00C9-F798-44FE-B2E8-2A0EF621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369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7045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3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07" y="228603"/>
            <a:ext cx="11161444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679258"/>
      </p:ext>
    </p:extLst>
  </p:cSld>
  <p:clrMapOvr>
    <a:masterClrMapping/>
  </p:clrMapOvr>
  <p:transition spd="slow">
    <p:push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4" y="1"/>
            <a:ext cx="6865937" cy="686593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066854"/>
            <a:ext cx="4167887" cy="1466684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1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F6B113F-63E0-4604-B908-E444BC789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5589" y="965103"/>
            <a:ext cx="6856412" cy="5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41122"/>
            <a:ext cx="11582400" cy="1173655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pc="-93" baseline="0">
                <a:solidFill>
                  <a:schemeClr val="tx1"/>
                </a:solidFill>
              </a:defRPr>
            </a:lvl3pPr>
            <a:lvl4pPr>
              <a:defRPr spc="-93" baseline="0">
                <a:solidFill>
                  <a:schemeClr val="tx2"/>
                </a:solidFill>
              </a:defRPr>
            </a:lvl4pPr>
            <a:lvl5pPr>
              <a:defRPr spc="-93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0" cy="9753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9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78" y="228601"/>
            <a:ext cx="11296417" cy="7333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078" y="1444752"/>
            <a:ext cx="11296417" cy="1861472"/>
          </a:xfrm>
        </p:spPr>
        <p:txBody>
          <a:bodyPr/>
          <a:lstStyle>
            <a:lvl1pPr>
              <a:lnSpc>
                <a:spcPct val="100000"/>
              </a:lnSpc>
              <a:spcBef>
                <a:spcPts val="1600"/>
              </a:spcBef>
              <a:buClrTx/>
              <a:defRPr/>
            </a:lvl1pPr>
            <a:lvl2pPr marL="1528195" indent="-524920" defTabSz="1667892">
              <a:lnSpc>
                <a:spcPct val="100000"/>
              </a:lnSpc>
              <a:spcBef>
                <a:spcPts val="400"/>
              </a:spcBef>
              <a:buClrTx/>
              <a:defRPr/>
            </a:lvl2pPr>
            <a:lvl3pPr marL="2216095" indent="-459306">
              <a:lnSpc>
                <a:spcPct val="100000"/>
              </a:lnSpc>
              <a:buClrTx/>
              <a:defRPr/>
            </a:lvl3pPr>
            <a:lvl4pPr marL="2825680" indent="-459306">
              <a:lnSpc>
                <a:spcPct val="100000"/>
              </a:lnSpc>
              <a:buClrTx/>
              <a:defRPr/>
            </a:lvl4pPr>
            <a:lvl5pPr marL="3433148" indent="-446606">
              <a:lnSpc>
                <a:spcPct val="100000"/>
              </a:lnSpc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383944"/>
      </p:ext>
    </p:extLst>
  </p:cSld>
  <p:clrMapOvr>
    <a:masterClrMapping/>
  </p:clrMapOvr>
  <p:transition spd="slow">
    <p:push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9702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7BAFA44-8D63-48FD-B812-41E9891CD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59" r="10791"/>
          <a:stretch/>
        </p:blipFill>
        <p:spPr bwMode="ltGray"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529CD-B622-49F9-A079-AA5941A99C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F687F0-1087-413E-B958-DC693DF7F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D92F7-4936-4318-AC40-A09AEC3E8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  <a:lvl2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E678-AC40-4476-A296-764F2E22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29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076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1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84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14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968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079"/>
            <a:ext cx="4158362" cy="1108121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610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7180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6727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9"/>
            <a:ext cx="4163125" cy="861803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4206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63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931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225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097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8214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56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8644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408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1537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5913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>
            <a:noAutofit/>
          </a:bodyPr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4" y="2309812"/>
            <a:ext cx="7254865" cy="3959226"/>
          </a:xfrm>
        </p:spPr>
        <p:txBody>
          <a:bodyPr anchor="t">
            <a:noAutofit/>
          </a:bodyPr>
          <a:lstStyle>
            <a:lvl1pPr marL="0" indent="0">
              <a:spcAft>
                <a:spcPts val="800"/>
              </a:spcAft>
              <a:buNone/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01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383"/>
            <a:ext cx="3182027" cy="55406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63"/>
            <a:ext cx="6667500" cy="43090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1700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10800000" scaled="1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718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9A1B53-B664-409E-8185-4F6AA49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3457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71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751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028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85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7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3698-2EE7-4AB3-928F-CA870CA69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D7ADD38-21DA-454E-BB4B-AE351DE305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6FFECD-2A1C-461D-96C8-E893D3C206D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EFA5BD88-560C-460C-911C-015AC28EC1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39F8E20-20F6-481B-8EA6-D202BB397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0B307981-AB16-4DB0-ADCE-C0B2A3BE26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7DCA58E9-BF68-4141-8C0E-86D2B6AE1A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5CE4B6E-B68C-45F4-92F0-2DA31507775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E50A5846-AB5C-4CAA-8EF5-C9D6F91E7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3B0DD258-064F-4C72-9F15-57D9AD203C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34F6E5A1-EB6B-4671-A7BE-C65C44AE86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4F918AAA-9CE5-4777-B11B-4BBBD235ED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C491E292-81D6-4ABD-A955-BB18FB0118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614A33A5-38EB-449B-9C6D-CD2CBCED8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33CB9D1-EEAA-4C92-8317-E51661BB975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40F0DB8-2F09-48FC-BA70-86EADDE9F0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F47D82-49FD-4DFF-BAB7-43D4C0912A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DBDB39DF-ACC9-4519-99C2-53EAF81F59C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68B9C4E-0B9D-4980-99D0-0A64AF7488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07FADBD6-EAD8-4B3F-84B2-EE8AA046AA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4">
              <a:extLst>
                <a:ext uri="{FF2B5EF4-FFF2-40B4-BE49-F238E27FC236}">
                  <a16:creationId xmlns:a16="http://schemas.microsoft.com/office/drawing/2014/main" id="{7696EEB8-4A9A-4C6A-8663-A901C91BEF5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D039D976-768E-4B6C-B73B-8421844C15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DCFB2546-E9EF-4580-A42F-7C05223D6A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CAD10F8-1A7B-437D-AAA8-A2B2BEB403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DD7233C4-0A79-48D5-B65F-98325D4D11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1FB4685-07BB-4AD0-A663-4ED3E5E560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A5EA41A7-13F6-48F6-91EF-7EB8A4ABDC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17327CDF-B0D4-47A8-A110-F0505D8FF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7872B1A-A16B-4C7A-933C-D3C6AA6421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3">
              <a:extLst>
                <a:ext uri="{FF2B5EF4-FFF2-40B4-BE49-F238E27FC236}">
                  <a16:creationId xmlns:a16="http://schemas.microsoft.com/office/drawing/2014/main" id="{2933003C-C311-4341-B23E-E5289DDD3C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D5F309B0-0727-4AF3-AFC3-D05CDF6DEF7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86542D84-8610-4280-86E7-D4D7416B3E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AA569748-E9B1-4044-A9C6-F92C7527F3C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03B338D8-4454-4388-B199-57BF2C5BE8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86989623-3B87-4494-9C43-8DA57575D6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E13BDE23-D9BD-4F1B-825C-9CB1EED173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11148E86-EC82-455E-9BD2-6A9C45C5A2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A11F47C1-6223-454C-9392-4E187CB314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E1850ED-1E47-420F-BFB9-21393AC80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77F2F4DA-18D3-48DD-87C4-99DAA007AD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09BA9FFF-8B37-4F34-90ED-ABD5852035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5FFFA70A-2DF3-4B72-B495-AA2B501CAA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0C916813-6116-4775-ADF1-E42E45F1A0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9236D007-4810-4740-824A-917B50217F8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C25AE00F-93E3-43BC-BC09-9B01A05A30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61AD3BD-5D51-45C6-9F4C-A0389A1CEC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1D2EB31B-60AD-438F-B614-FF5BD53662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C565712E-15B2-4904-9D7A-25F370564B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DFD3CB8B-DDF8-48A5-8B15-602ACAF48A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E73EEA0F-B1C1-4951-BA78-BF4354219E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24975A09-4750-4ACE-952F-F758EDA0DF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EB964425-DD24-4E55-91BA-268FDAF6BC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13EED28E-9FB6-4160-91BB-EE3EA757F0E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BA2C5DF9-7704-4A43-A873-BA8BF0CBB02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F907B9E4-C3FA-4A9A-8FA7-54541A9738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DEACB33E-BC5E-4AF5-882B-4762DC105A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775B4F09-6C6F-4A74-BD9D-E2985000013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0A885F8-53FB-48C8-A440-25E456E7C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B1BF9BE6-91AC-4BCD-B350-CCF14005CD9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3">
              <a:extLst>
                <a:ext uri="{FF2B5EF4-FFF2-40B4-BE49-F238E27FC236}">
                  <a16:creationId xmlns:a16="http://schemas.microsoft.com/office/drawing/2014/main" id="{DF0FEC11-175A-4C64-8673-C9A7919690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4">
              <a:extLst>
                <a:ext uri="{FF2B5EF4-FFF2-40B4-BE49-F238E27FC236}">
                  <a16:creationId xmlns:a16="http://schemas.microsoft.com/office/drawing/2014/main" id="{9AD68C52-C830-4C33-B27D-F03628904F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5">
              <a:extLst>
                <a:ext uri="{FF2B5EF4-FFF2-40B4-BE49-F238E27FC236}">
                  <a16:creationId xmlns:a16="http://schemas.microsoft.com/office/drawing/2014/main" id="{3BB4929F-DC8E-40AA-B4BB-06051A2E0DD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66">
              <a:extLst>
                <a:ext uri="{FF2B5EF4-FFF2-40B4-BE49-F238E27FC236}">
                  <a16:creationId xmlns:a16="http://schemas.microsoft.com/office/drawing/2014/main" id="{66078F90-20AF-469E-AA43-23C3248A5A4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7">
              <a:extLst>
                <a:ext uri="{FF2B5EF4-FFF2-40B4-BE49-F238E27FC236}">
                  <a16:creationId xmlns:a16="http://schemas.microsoft.com/office/drawing/2014/main" id="{8799681A-3B88-44AF-8CAC-DD7E3899A5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AF315264-EC37-4532-988C-DD22A97171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9">
              <a:extLst>
                <a:ext uri="{FF2B5EF4-FFF2-40B4-BE49-F238E27FC236}">
                  <a16:creationId xmlns:a16="http://schemas.microsoft.com/office/drawing/2014/main" id="{C4C0687A-617C-4C20-93B4-9949193AC4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F62E80A3-A0F8-4025-B40F-CA2696B8504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7D3058B7-3E6B-4C20-B5CD-FD80D7CA1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3">
              <a:extLst>
                <a:ext uri="{FF2B5EF4-FFF2-40B4-BE49-F238E27FC236}">
                  <a16:creationId xmlns:a16="http://schemas.microsoft.com/office/drawing/2014/main" id="{F30AAA63-1232-454B-865B-6014070221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4">
              <a:extLst>
                <a:ext uri="{FF2B5EF4-FFF2-40B4-BE49-F238E27FC236}">
                  <a16:creationId xmlns:a16="http://schemas.microsoft.com/office/drawing/2014/main" id="{17B74707-DCFD-4ADF-953B-613780EDFB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5">
              <a:extLst>
                <a:ext uri="{FF2B5EF4-FFF2-40B4-BE49-F238E27FC236}">
                  <a16:creationId xmlns:a16="http://schemas.microsoft.com/office/drawing/2014/main" id="{4928A82E-9641-40B9-B74F-5BCF5E4DA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6">
              <a:extLst>
                <a:ext uri="{FF2B5EF4-FFF2-40B4-BE49-F238E27FC236}">
                  <a16:creationId xmlns:a16="http://schemas.microsoft.com/office/drawing/2014/main" id="{B0A22848-14EF-4F0E-958A-379C8EADDF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77">
              <a:extLst>
                <a:ext uri="{FF2B5EF4-FFF2-40B4-BE49-F238E27FC236}">
                  <a16:creationId xmlns:a16="http://schemas.microsoft.com/office/drawing/2014/main" id="{F63F69C2-E5FD-4467-8E56-7ECD8EBD67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8">
              <a:extLst>
                <a:ext uri="{FF2B5EF4-FFF2-40B4-BE49-F238E27FC236}">
                  <a16:creationId xmlns:a16="http://schemas.microsoft.com/office/drawing/2014/main" id="{6EF1F0AE-48FA-402A-868F-E8659D53BF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9">
              <a:extLst>
                <a:ext uri="{FF2B5EF4-FFF2-40B4-BE49-F238E27FC236}">
                  <a16:creationId xmlns:a16="http://schemas.microsoft.com/office/drawing/2014/main" id="{B13B3476-CF32-4E4D-BA63-6713FA657D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0">
              <a:extLst>
                <a:ext uri="{FF2B5EF4-FFF2-40B4-BE49-F238E27FC236}">
                  <a16:creationId xmlns:a16="http://schemas.microsoft.com/office/drawing/2014/main" id="{AF8A5F65-4E7D-4BC7-B873-09AA8115CD7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1">
              <a:extLst>
                <a:ext uri="{FF2B5EF4-FFF2-40B4-BE49-F238E27FC236}">
                  <a16:creationId xmlns:a16="http://schemas.microsoft.com/office/drawing/2014/main" id="{2033690E-6982-4378-A4CB-82D2D38E2A1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2">
              <a:extLst>
                <a:ext uri="{FF2B5EF4-FFF2-40B4-BE49-F238E27FC236}">
                  <a16:creationId xmlns:a16="http://schemas.microsoft.com/office/drawing/2014/main" id="{85114640-73BC-48F2-B135-D703A65F47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3">
              <a:extLst>
                <a:ext uri="{FF2B5EF4-FFF2-40B4-BE49-F238E27FC236}">
                  <a16:creationId xmlns:a16="http://schemas.microsoft.com/office/drawing/2014/main" id="{ACA21EB1-68AD-448F-A934-9F73D9BFC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5">
              <a:extLst>
                <a:ext uri="{FF2B5EF4-FFF2-40B4-BE49-F238E27FC236}">
                  <a16:creationId xmlns:a16="http://schemas.microsoft.com/office/drawing/2014/main" id="{44E32E3D-89E8-474E-BE35-99938363A3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7FFE7252-936A-4A8A-8886-3972AFDE3F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87">
              <a:extLst>
                <a:ext uri="{FF2B5EF4-FFF2-40B4-BE49-F238E27FC236}">
                  <a16:creationId xmlns:a16="http://schemas.microsoft.com/office/drawing/2014/main" id="{97296E68-16EC-42EF-9D22-5AB94DF7B94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8">
              <a:extLst>
                <a:ext uri="{FF2B5EF4-FFF2-40B4-BE49-F238E27FC236}">
                  <a16:creationId xmlns:a16="http://schemas.microsoft.com/office/drawing/2014/main" id="{14F03777-20FA-4682-B2DF-4CD185B0E62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9">
              <a:extLst>
                <a:ext uri="{FF2B5EF4-FFF2-40B4-BE49-F238E27FC236}">
                  <a16:creationId xmlns:a16="http://schemas.microsoft.com/office/drawing/2014/main" id="{B8CC9553-DFDC-4814-8228-52ED893CECB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90">
              <a:extLst>
                <a:ext uri="{FF2B5EF4-FFF2-40B4-BE49-F238E27FC236}">
                  <a16:creationId xmlns:a16="http://schemas.microsoft.com/office/drawing/2014/main" id="{FB5F1481-9E07-493F-9064-21A25F254B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91">
              <a:extLst>
                <a:ext uri="{FF2B5EF4-FFF2-40B4-BE49-F238E27FC236}">
                  <a16:creationId xmlns:a16="http://schemas.microsoft.com/office/drawing/2014/main" id="{AD6D1FD7-6048-46D5-AB57-FFEB826ADBD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92">
              <a:extLst>
                <a:ext uri="{FF2B5EF4-FFF2-40B4-BE49-F238E27FC236}">
                  <a16:creationId xmlns:a16="http://schemas.microsoft.com/office/drawing/2014/main" id="{80E69DBC-6521-4A7C-A361-D8DADC5A798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93">
              <a:extLst>
                <a:ext uri="{FF2B5EF4-FFF2-40B4-BE49-F238E27FC236}">
                  <a16:creationId xmlns:a16="http://schemas.microsoft.com/office/drawing/2014/main" id="{30F74E0F-9118-4653-B6D4-F4F2971BDF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94">
              <a:extLst>
                <a:ext uri="{FF2B5EF4-FFF2-40B4-BE49-F238E27FC236}">
                  <a16:creationId xmlns:a16="http://schemas.microsoft.com/office/drawing/2014/main" id="{1D947FA7-1D69-47AC-93D2-5BEC8BB855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95">
              <a:extLst>
                <a:ext uri="{FF2B5EF4-FFF2-40B4-BE49-F238E27FC236}">
                  <a16:creationId xmlns:a16="http://schemas.microsoft.com/office/drawing/2014/main" id="{2A107A14-E918-4BC4-8617-81C38DD8F00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96">
              <a:extLst>
                <a:ext uri="{FF2B5EF4-FFF2-40B4-BE49-F238E27FC236}">
                  <a16:creationId xmlns:a16="http://schemas.microsoft.com/office/drawing/2014/main" id="{1648310A-843B-47CB-AC15-3819EBBD22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7">
              <a:extLst>
                <a:ext uri="{FF2B5EF4-FFF2-40B4-BE49-F238E27FC236}">
                  <a16:creationId xmlns:a16="http://schemas.microsoft.com/office/drawing/2014/main" id="{73E9ED56-84DE-43B8-BF8C-94C4724E07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8">
              <a:extLst>
                <a:ext uri="{FF2B5EF4-FFF2-40B4-BE49-F238E27FC236}">
                  <a16:creationId xmlns:a16="http://schemas.microsoft.com/office/drawing/2014/main" id="{C504053D-C26A-41EA-9951-44122F246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41684C0C-DC2D-456A-B4BE-D8A41F73C6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100">
              <a:extLst>
                <a:ext uri="{FF2B5EF4-FFF2-40B4-BE49-F238E27FC236}">
                  <a16:creationId xmlns:a16="http://schemas.microsoft.com/office/drawing/2014/main" id="{CE7D9525-E1DF-4FBD-A7CB-AF3D4D043C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9D529C2-D6ED-4ED6-91C4-3D92FFBCE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8B8469-7A59-4BF4-8F62-5F6C29C3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092B49F-F268-4866-8C31-4577C3E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E4582-A391-41DC-B6CC-70834A29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D9E78F-727E-4CBB-9945-5EECFA35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E2F3FF-24A6-414A-976C-A9A16722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EA602C-6762-4739-8FE7-0F442314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1D61EC8-45A2-445E-AF29-DE0AAE03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C084C9-C175-4D76-993D-F6AF9B79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66667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0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66667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66667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9544 0.16782 L 0.29271 -0.52963 " pathEditMode="relative" rAng="0" ptsTypes="AA">
                                      <p:cBhvr>
                                        <p:cTn id="3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3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decel="66667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78 0.32292 L 0.11211 -0.20255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52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66667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48255 0.85625 L 0.07266 -0.12732 " pathEditMode="relative" rAng="0" ptsTypes="AA">
                                      <p:cBhvr>
                                        <p:cTn id="6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s Title Slide - Sta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2425780"/>
            <a:ext cx="54864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54864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332A9-7AC8-4B48-88ED-35D8DA47E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16018" y="572925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D1C97-27D7-42DD-B26A-1F4A6B3B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266450" y="4318257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34097F-2FD9-4F27-95E0-C03AB91C3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7488714" y="4687916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84BA-93AA-45D0-B336-4AB1BACBE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045812" y="230311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6AEAF-DE24-4A00-A31E-B4CC14CC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478323" y="505300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310872-288B-479F-AD54-2BC6328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459076" y="5801365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994FBC-7B46-4370-B622-82906440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474459" y="119489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1B047-FB0D-4AAE-BD6C-E49C3320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06763" y="1141414"/>
            <a:ext cx="8310563" cy="5740395"/>
            <a:chOff x="3306762" y="1141413"/>
            <a:chExt cx="8310563" cy="5740395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78F4F649-2686-49FD-9536-6E1C5E55F2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7638" y="3665538"/>
              <a:ext cx="1282700" cy="12827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157FE6F5-930B-4A97-BDF2-15B6024686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58188" y="3946525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C6F0B5FE-9C75-469A-A5B4-112F61CCB9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92963" y="4606925"/>
              <a:ext cx="1668463" cy="16684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53B585FB-9097-4254-ABF5-4321E15E74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78900" y="378618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897D2D13-7BA8-40E9-9032-6BF31E7550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71063" y="3351213"/>
              <a:ext cx="346075" cy="34448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097C93DB-894B-4F8E-89C7-93BD822751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94963" y="278765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DEAB2A4-67F7-49EA-BA98-C02977A5DC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50588" y="223361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837332FE-B6A1-4F57-B937-1F7E5EA12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605588" y="6315074"/>
              <a:ext cx="552450" cy="55244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10DA8B2D-231E-4E68-8CF1-123D6A088F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53238" y="5430838"/>
              <a:ext cx="1414462" cy="14430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1FD5C59-EC1A-4920-A4C7-ADF4A68EB3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31049" y="5078412"/>
              <a:ext cx="1776413" cy="1795459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437158E-6DFD-4E39-8944-8E7EC97F56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9238" y="304641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06FE521-BBED-47CA-AB5C-CB0D2F21FA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026775" y="2774950"/>
              <a:ext cx="182563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9BA5A6E5-D9B7-4641-8AD9-FED4B492C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88325" y="3686175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4BA92C13-8A31-4B21-A629-FEFBC64F81A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10463" y="3965575"/>
              <a:ext cx="1392238" cy="139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63AE15-0B23-4856-BA58-96972ACE79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43650" y="4625975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501EF10A-5040-44BE-9F0B-C316180FEB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131175" y="3806825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3CD58B52-9F06-4C21-88F2-E2B51D31B3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923338" y="3370263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C299B533-8898-48FC-BD82-58C953BC69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47238" y="2808288"/>
              <a:ext cx="184150" cy="1825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D11B2DAE-B01F-4F44-A03D-A4F999F505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02863" y="2252663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BFFD776C-7D73-4F07-A862-8E83E2CF91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1675" y="6338888"/>
              <a:ext cx="519113" cy="5349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F56C50A5-0015-4461-951D-CB1569DC54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005513" y="5449887"/>
              <a:ext cx="1414462" cy="143191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16E2FE36-8DDB-4E9C-A8AD-3FD202FC05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307137" y="5099050"/>
              <a:ext cx="1751013" cy="176847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39ECB3CC-618E-4F75-AAF6-D462D0604D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61513" y="3067050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6D4861CD-AA96-46CE-8A66-03CD187CFE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77463" y="2795588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8D4D4B10-69D5-4DA7-BE78-FE852E92E3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6550" y="2814638"/>
              <a:ext cx="1543050" cy="15430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4002384E-4540-4103-8B06-AD5627C2EF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169150" y="3181350"/>
              <a:ext cx="1674813" cy="16764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C9DFFC7C-2C1F-45C4-91A8-D0795828D43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88025" y="3998913"/>
              <a:ext cx="2008188" cy="20081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DF128C2C-DC84-4CEA-9A9D-789B6E6301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39088" y="3011488"/>
              <a:ext cx="844550" cy="844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BAE12CD2-3E11-4F0F-B19E-2F0940596A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91588" y="2487613"/>
              <a:ext cx="415925" cy="4143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5662F93-41F9-4105-98BA-43A8EB5503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63125" y="1809750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1053BBA2-5FAE-47C7-900C-8719C85D0FB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1463" y="1141413"/>
              <a:ext cx="222250" cy="222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69DE2FF7-12EF-4D1F-86E4-4CC5A815A99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30776" y="6059488"/>
              <a:ext cx="804862" cy="81438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A4516914-CA23-427F-885C-8446EF92C6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176838" y="4965700"/>
              <a:ext cx="1882774" cy="1916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4488B88E-D539-464E-90FC-205A63FEC49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59414" y="4513262"/>
              <a:ext cx="2339974" cy="236854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EB4E4146-9F64-474A-BE49-19D38DEB20B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7550" y="2070100"/>
              <a:ext cx="636588" cy="635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59A9C892-B4AA-40A8-A563-1DD79171F1F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48913" y="1743075"/>
              <a:ext cx="220663" cy="22066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9229C756-42BF-490B-98AC-36D52EBEEC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18638" y="4103688"/>
              <a:ext cx="1282700" cy="12811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FA6C7F13-BE77-4FA1-9ED9-D27C77A658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40775" y="4384675"/>
              <a:ext cx="1392238" cy="139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54F13C5B-273C-4B4B-B50A-2E89FF5063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573963" y="5043488"/>
              <a:ext cx="1668463" cy="16700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7D3FA7C6-BEEA-43B2-B8D0-4DCFEDA199B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61488" y="4224338"/>
              <a:ext cx="701675" cy="701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DC8C09B9-D05D-4A26-9837-3DC115B4BD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53650" y="3787775"/>
              <a:ext cx="344488" cy="3444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F9D9124B-B279-47D1-A888-A89B8F98AC3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877550" y="32258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01C2C304-C982-4B24-93B1-E05CDB0E4A6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33175" y="26701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5C9BB7BE-DC48-48A2-88A5-ED16AFE827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419975" y="6756400"/>
              <a:ext cx="111126" cy="11747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D5B2E72F-1A92-4711-B22A-7DD4E94A19F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77150" y="5867400"/>
              <a:ext cx="973138" cy="1014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2E238C31-7DB4-4D72-AC1E-B5987B97668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950201" y="5514974"/>
              <a:ext cx="1338262" cy="135889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F32EF44-E2EF-43D6-A3B5-D3E9CA8E13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91825" y="3484563"/>
              <a:ext cx="528638" cy="5286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A60359A7-4B87-4F26-B42A-64E85E8CF95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407775" y="3213100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53">
              <a:extLst>
                <a:ext uri="{FF2B5EF4-FFF2-40B4-BE49-F238E27FC236}">
                  <a16:creationId xmlns:a16="http://schemas.microsoft.com/office/drawing/2014/main" id="{7109B19B-F289-44A6-93E8-201AF59125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73875" y="3221038"/>
              <a:ext cx="1393825" cy="13938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54">
              <a:extLst>
                <a:ext uri="{FF2B5EF4-FFF2-40B4-BE49-F238E27FC236}">
                  <a16:creationId xmlns:a16="http://schemas.microsoft.com/office/drawing/2014/main" id="{0E71C130-9579-4886-AE19-E439870269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149975" y="3538538"/>
              <a:ext cx="1512888" cy="1514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55">
              <a:extLst>
                <a:ext uri="{FF2B5EF4-FFF2-40B4-BE49-F238E27FC236}">
                  <a16:creationId xmlns:a16="http://schemas.microsoft.com/office/drawing/2014/main" id="{DFE82A6F-692E-4D35-A5AF-4434C6994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92675" y="4265613"/>
              <a:ext cx="1812925" cy="18129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56">
              <a:extLst>
                <a:ext uri="{FF2B5EF4-FFF2-40B4-BE49-F238E27FC236}">
                  <a16:creationId xmlns:a16="http://schemas.microsoft.com/office/drawing/2014/main" id="{14100609-7BB9-40F4-A3D2-806A0A28AD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834188" y="3375025"/>
              <a:ext cx="762000" cy="76200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9BA0D4A2-24C1-4156-9DE4-EBD054488C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694613" y="29019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58">
              <a:extLst>
                <a:ext uri="{FF2B5EF4-FFF2-40B4-BE49-F238E27FC236}">
                  <a16:creationId xmlns:a16="http://schemas.microsoft.com/office/drawing/2014/main" id="{2E74F2EB-0C2A-4083-8478-2B8763B2BFF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80425" y="228917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6FD7E3D3-02E2-4E8C-A11F-97395DCFFA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83675" y="1685925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0">
              <a:extLst>
                <a:ext uri="{FF2B5EF4-FFF2-40B4-BE49-F238E27FC236}">
                  <a16:creationId xmlns:a16="http://schemas.microsoft.com/office/drawing/2014/main" id="{3618CB0F-1A4A-4B0B-AB0C-AD304D4456E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02100" y="6126162"/>
              <a:ext cx="742950" cy="74136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61">
              <a:extLst>
                <a:ext uri="{FF2B5EF4-FFF2-40B4-BE49-F238E27FC236}">
                  <a16:creationId xmlns:a16="http://schemas.microsoft.com/office/drawing/2014/main" id="{A2FA7825-71F6-4968-8CEE-AB4392C6B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38638" y="5149849"/>
              <a:ext cx="1712912" cy="1724023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62">
              <a:extLst>
                <a:ext uri="{FF2B5EF4-FFF2-40B4-BE49-F238E27FC236}">
                  <a16:creationId xmlns:a16="http://schemas.microsoft.com/office/drawing/2014/main" id="{F799E696-2E02-45AF-977E-566965D1868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33913" y="4756149"/>
              <a:ext cx="2098674" cy="21113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63">
              <a:extLst>
                <a:ext uri="{FF2B5EF4-FFF2-40B4-BE49-F238E27FC236}">
                  <a16:creationId xmlns:a16="http://schemas.microsoft.com/office/drawing/2014/main" id="{B0A8226E-0006-4B1C-9FB3-CB820DBC53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366125" y="2547938"/>
              <a:ext cx="573088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64">
              <a:extLst>
                <a:ext uri="{FF2B5EF4-FFF2-40B4-BE49-F238E27FC236}">
                  <a16:creationId xmlns:a16="http://schemas.microsoft.com/office/drawing/2014/main" id="{4FAC8AF3-CEFE-47D3-A8D8-E907262372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034463" y="2254250"/>
              <a:ext cx="200025" cy="2000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65">
              <a:extLst>
                <a:ext uri="{FF2B5EF4-FFF2-40B4-BE49-F238E27FC236}">
                  <a16:creationId xmlns:a16="http://schemas.microsoft.com/office/drawing/2014/main" id="{70AA634A-4523-4CBB-93DD-0143318AF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3388" y="5430838"/>
              <a:ext cx="858838" cy="8588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66">
              <a:extLst>
                <a:ext uri="{FF2B5EF4-FFF2-40B4-BE49-F238E27FC236}">
                  <a16:creationId xmlns:a16="http://schemas.microsoft.com/office/drawing/2014/main" id="{38C31E7E-89A4-4129-A83A-7A416F98E5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821738" y="5570538"/>
              <a:ext cx="933450" cy="93345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67">
              <a:extLst>
                <a:ext uri="{FF2B5EF4-FFF2-40B4-BE49-F238E27FC236}">
                  <a16:creationId xmlns:a16="http://schemas.microsoft.com/office/drawing/2014/main" id="{98A6BB91-610C-4EE3-A3E2-43CD6A3D6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212138" y="5975350"/>
              <a:ext cx="908050" cy="89852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68">
              <a:extLst>
                <a:ext uri="{FF2B5EF4-FFF2-40B4-BE49-F238E27FC236}">
                  <a16:creationId xmlns:a16="http://schemas.microsoft.com/office/drawing/2014/main" id="{88089C3A-918E-47B4-9FB4-56A9CE15D8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99563" y="5426075"/>
              <a:ext cx="469900" cy="4699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D5F389F5-A675-4D1C-B311-50A2513EF62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29788" y="5133975"/>
              <a:ext cx="231775" cy="2301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0">
              <a:extLst>
                <a:ext uri="{FF2B5EF4-FFF2-40B4-BE49-F238E27FC236}">
                  <a16:creationId xmlns:a16="http://schemas.microsoft.com/office/drawing/2014/main" id="{EB3C9934-E7F2-4C6E-925B-8BAF1A31D4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15563" y="4756150"/>
              <a:ext cx="122238" cy="1238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CDA15C54-94C3-4F30-9AC1-E8DD51907B6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587038" y="4384675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73">
              <a:extLst>
                <a:ext uri="{FF2B5EF4-FFF2-40B4-BE49-F238E27FC236}">
                  <a16:creationId xmlns:a16="http://schemas.microsoft.com/office/drawing/2014/main" id="{604B7C8C-5C2D-412C-B3C6-F909D2BD4B3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450262" y="6565900"/>
              <a:ext cx="309563" cy="3159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74">
              <a:extLst>
                <a:ext uri="{FF2B5EF4-FFF2-40B4-BE49-F238E27FC236}">
                  <a16:creationId xmlns:a16="http://schemas.microsoft.com/office/drawing/2014/main" id="{92707423-2BCB-4B9A-85CE-095CC861D37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759825" y="6376988"/>
              <a:ext cx="476251" cy="5048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75">
              <a:extLst>
                <a:ext uri="{FF2B5EF4-FFF2-40B4-BE49-F238E27FC236}">
                  <a16:creationId xmlns:a16="http://schemas.microsoft.com/office/drawing/2014/main" id="{1D667B2E-D8E1-4DFD-9DDF-FF17892B7A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42550" y="5014913"/>
              <a:ext cx="355600" cy="35401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76">
              <a:extLst>
                <a:ext uri="{FF2B5EF4-FFF2-40B4-BE49-F238E27FC236}">
                  <a16:creationId xmlns:a16="http://schemas.microsoft.com/office/drawing/2014/main" id="{9FA77E99-9CDC-4D3D-B401-A133DBD4022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55300" y="4833938"/>
              <a:ext cx="123825" cy="12223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77">
              <a:extLst>
                <a:ext uri="{FF2B5EF4-FFF2-40B4-BE49-F238E27FC236}">
                  <a16:creationId xmlns:a16="http://schemas.microsoft.com/office/drawing/2014/main" id="{B9AA8620-280C-48FD-92A2-163297E3AA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847263" y="6064250"/>
              <a:ext cx="574675" cy="57467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78">
              <a:extLst>
                <a:ext uri="{FF2B5EF4-FFF2-40B4-BE49-F238E27FC236}">
                  <a16:creationId xmlns:a16="http://schemas.microsoft.com/office/drawing/2014/main" id="{D7DC62DB-C91F-441E-A703-6B101C2CF4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464675" y="6110288"/>
              <a:ext cx="623888" cy="625475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79">
              <a:extLst>
                <a:ext uri="{FF2B5EF4-FFF2-40B4-BE49-F238E27FC236}">
                  <a16:creationId xmlns:a16="http://schemas.microsoft.com/office/drawing/2014/main" id="{2FA5FA27-6377-4E14-8C01-EFEA6217800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20188" y="6343650"/>
              <a:ext cx="506412" cy="53815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80">
              <a:extLst>
                <a:ext uri="{FF2B5EF4-FFF2-40B4-BE49-F238E27FC236}">
                  <a16:creationId xmlns:a16="http://schemas.microsoft.com/office/drawing/2014/main" id="{5DC9DA0C-3F87-4F0E-A940-CB12A62712A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8988" y="5975350"/>
              <a:ext cx="314325" cy="314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E3947F21-7248-4417-AD30-BB7C81A400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34588" y="5780088"/>
              <a:ext cx="153988" cy="15398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889C332D-3029-44CD-8490-B21BA6A42A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58438" y="5527675"/>
              <a:ext cx="84138" cy="809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FF0D06C0-ECF1-45EB-A940-44E1FB5A4D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607675" y="5276850"/>
              <a:ext cx="82550" cy="841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85">
              <a:extLst>
                <a:ext uri="{FF2B5EF4-FFF2-40B4-BE49-F238E27FC236}">
                  <a16:creationId xmlns:a16="http://schemas.microsoft.com/office/drawing/2014/main" id="{3C62133F-6987-4E09-A288-453A3AA972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320212" y="6775450"/>
              <a:ext cx="103189" cy="106356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86">
              <a:extLst>
                <a:ext uri="{FF2B5EF4-FFF2-40B4-BE49-F238E27FC236}">
                  <a16:creationId xmlns:a16="http://schemas.microsoft.com/office/drawing/2014/main" id="{2A8CBD82-C929-4062-BF31-B88117798E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02790" y="6697660"/>
              <a:ext cx="185736" cy="18414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87">
              <a:extLst>
                <a:ext uri="{FF2B5EF4-FFF2-40B4-BE49-F238E27FC236}">
                  <a16:creationId xmlns:a16="http://schemas.microsoft.com/office/drawing/2014/main" id="{5C7B05FB-6DD9-434C-BAF1-F951E9A2B0A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63213" y="5786438"/>
              <a:ext cx="238125" cy="23653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88">
              <a:extLst>
                <a:ext uri="{FF2B5EF4-FFF2-40B4-BE49-F238E27FC236}">
                  <a16:creationId xmlns:a16="http://schemas.microsoft.com/office/drawing/2014/main" id="{FD7077EC-87F8-43A5-ABC2-FC35A28F1E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739438" y="5664200"/>
              <a:ext cx="82550" cy="825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89">
              <a:extLst>
                <a:ext uri="{FF2B5EF4-FFF2-40B4-BE49-F238E27FC236}">
                  <a16:creationId xmlns:a16="http://schemas.microsoft.com/office/drawing/2014/main" id="{F530EE20-DB07-4434-AE75-D671A09575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79963" y="5232400"/>
              <a:ext cx="682625" cy="6826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90">
              <a:extLst>
                <a:ext uri="{FF2B5EF4-FFF2-40B4-BE49-F238E27FC236}">
                  <a16:creationId xmlns:a16="http://schemas.microsoft.com/office/drawing/2014/main" id="{185EDF36-FFD0-4828-B5D4-0370C14676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51338" y="5314950"/>
              <a:ext cx="741363" cy="74136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91">
              <a:extLst>
                <a:ext uri="{FF2B5EF4-FFF2-40B4-BE49-F238E27FC236}">
                  <a16:creationId xmlns:a16="http://schemas.microsoft.com/office/drawing/2014/main" id="{571FC727-1FFB-4540-93A0-AAE67F5A27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76650" y="5611813"/>
              <a:ext cx="887413" cy="88900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92">
              <a:extLst>
                <a:ext uri="{FF2B5EF4-FFF2-40B4-BE49-F238E27FC236}">
                  <a16:creationId xmlns:a16="http://schemas.microsoft.com/office/drawing/2014/main" id="{793D7673-14CC-483F-846F-82050428F6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27563" y="5175250"/>
              <a:ext cx="374650" cy="3746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578E0ED5-F9FF-49EC-B9CA-DEF7EED2D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049838" y="4943475"/>
              <a:ext cx="184150" cy="1841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Line 94">
              <a:extLst>
                <a:ext uri="{FF2B5EF4-FFF2-40B4-BE49-F238E27FC236}">
                  <a16:creationId xmlns:a16="http://schemas.microsoft.com/office/drawing/2014/main" id="{643ADAFC-4370-4FE3-980C-AF8C2BCF5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435600" y="4643438"/>
              <a:ext cx="96838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Line 95">
              <a:extLst>
                <a:ext uri="{FF2B5EF4-FFF2-40B4-BE49-F238E27FC236}">
                  <a16:creationId xmlns:a16="http://schemas.microsoft.com/office/drawing/2014/main" id="{A44131FC-D7ED-4F40-A740-BC675C478D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730875" y="4348163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Line 96">
              <a:extLst>
                <a:ext uri="{FF2B5EF4-FFF2-40B4-BE49-F238E27FC236}">
                  <a16:creationId xmlns:a16="http://schemas.microsoft.com/office/drawing/2014/main" id="{A0C97284-E9C0-45ED-B183-BF1E247BD7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06762" y="6524624"/>
              <a:ext cx="346076" cy="3492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Line 97">
              <a:extLst>
                <a:ext uri="{FF2B5EF4-FFF2-40B4-BE49-F238E27FC236}">
                  <a16:creationId xmlns:a16="http://schemas.microsoft.com/office/drawing/2014/main" id="{F8AD6D93-78C2-4380-9155-64249828CDD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44888" y="6103937"/>
              <a:ext cx="758825" cy="769937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Line 98">
              <a:extLst>
                <a:ext uri="{FF2B5EF4-FFF2-40B4-BE49-F238E27FC236}">
                  <a16:creationId xmlns:a16="http://schemas.microsoft.com/office/drawing/2014/main" id="{7B9D3534-F852-4DE9-B766-E2C1A48294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22700" y="5984875"/>
              <a:ext cx="887413" cy="88899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Line 99">
              <a:extLst>
                <a:ext uri="{FF2B5EF4-FFF2-40B4-BE49-F238E27FC236}">
                  <a16:creationId xmlns:a16="http://schemas.microsoft.com/office/drawing/2014/main" id="{BB8F33A3-6506-4555-91B7-F8BAB57BB2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510213" y="4902200"/>
              <a:ext cx="282575" cy="28257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Line 100">
              <a:extLst>
                <a:ext uri="{FF2B5EF4-FFF2-40B4-BE49-F238E27FC236}">
                  <a16:creationId xmlns:a16="http://schemas.microsoft.com/office/drawing/2014/main" id="{540DB7D2-AFA9-4804-8DBA-22CE6C7785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838825" y="4757738"/>
              <a:ext cx="98425" cy="98425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C2E78ACB-27C6-43D4-A12A-AE15588B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0800000">
            <a:off x="9983970" y="6390652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2C66AD-9D46-4E18-B06D-3ADB8727A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585789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rgbClr val="000000">
                  <a:alpha val="93000"/>
                </a:srgbClr>
              </a:gs>
              <a:gs pos="18000">
                <a:srgbClr val="000000"/>
              </a:gs>
              <a:gs pos="70000">
                <a:srgbClr val="000000">
                  <a:alpha val="60000"/>
                </a:srgbClr>
              </a:gs>
              <a:gs pos="93000">
                <a:srgbClr val="000000">
                  <a:alpha val="0"/>
                </a:srgb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21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ustomer sto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" y="0"/>
            <a:ext cx="5669280" cy="6858000"/>
          </a:xfrm>
          <a:gradFill flip="none" rotWithShape="1">
            <a:gsLst>
              <a:gs pos="40000">
                <a:schemeClr val="bg1">
                  <a:alpha val="93000"/>
                </a:schemeClr>
              </a:gs>
              <a:gs pos="18000">
                <a:schemeClr val="bg1"/>
              </a:gs>
              <a:gs pos="70000">
                <a:schemeClr val="bg1">
                  <a:alpha val="60000"/>
                </a:schemeClr>
              </a:gs>
              <a:gs pos="93000">
                <a:schemeClr val="bg1">
                  <a:alpha val="0"/>
                </a:schemeClr>
              </a:gs>
            </a:gsLst>
            <a:lin ang="300000" scaled="0"/>
            <a:tileRect/>
          </a:gradFill>
        </p:spPr>
        <p:txBody>
          <a:bodyPr lIns="585216" tIns="585216" rIns="585216" bIns="4663440" anchor="b" anchorCtr="0">
            <a:noAutofit/>
          </a:bodyPr>
          <a:lstStyle>
            <a:lvl1pPr>
              <a:defRPr sz="2800" spc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4E54DC-0D94-437C-B872-E7B8CD6AF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986" y="2339784"/>
            <a:ext cx="3657600" cy="2017355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556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2pPr>
            <a:lvl3pPr marL="457112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3pPr>
            <a:lvl4pPr marL="661861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4pPr>
            <a:lvl5pPr marL="855499" indent="0">
              <a:buNone/>
              <a:defRPr sz="12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92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106195-A95E-444C-92B8-4A34CEF4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BA21E2-2183-4B6B-9CED-631A1EC084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D5D935-1E21-439B-8DEC-C61FADD59E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8A727A-F820-4FB9-B0DC-EE6882B6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93690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BA44F96-D083-4BCB-95EC-83CB5883B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5612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9B571-DAE0-4FEB-9885-CCA0C900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3841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26B41C-1189-47EA-B3CD-9D7DEAB30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6576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BB0ABF-34A9-4603-8AC2-F92E719C6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093993" y="1707993"/>
            <a:ext cx="3804320" cy="2268351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8F27347-71C2-4B7B-9EEE-DCDDCBCAA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17541" y="1828138"/>
            <a:ext cx="3572294" cy="2009416"/>
          </a:xfrm>
          <a:solidFill>
            <a:srgbClr val="E6E6E6"/>
          </a:solidFill>
        </p:spPr>
        <p:txBody>
          <a:bodyPr lIns="0" tIns="0" bIns="18288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318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622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-2.96296E-6 L -2.70833E-6 0.06227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96296E-6 L 1.04167E-6 0.0622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  <p:bldP spid="14" grpId="0" animBg="1"/>
      <p:bldP spid="14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F17EA-5E8D-4923-AEAC-08FCE7E9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0A1C56A-5417-4BAF-B267-5CA4F99EB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322264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C254CD-F631-46FC-A391-1B5E1F121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B206FB-5827-4AE9-9321-1D97705DE4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4A2BA5-E13E-4980-BDA1-582D761820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devices with conten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810F4F-68F0-4E21-BB24-C8FC8530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499243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5E43F2-AAE6-4165-8D8F-1087C0BC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730555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0755-1E27-4228-9E72-2E9E3D25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1829678"/>
            <a:ext cx="4405172" cy="1107996"/>
          </a:xfrm>
        </p:spPr>
        <p:txBody>
          <a:bodyPr anchor="b" anchorCtr="0"/>
          <a:lstStyle>
            <a:lvl1pPr algn="l">
              <a:defRPr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BE06-FD66-49FC-82B2-2F4A7AAA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4937760"/>
            <a:ext cx="12192000" cy="19202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233F09B-751F-499F-8AB1-46D1CBB97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242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72DDD0-05D6-4439-8178-FA2D5C251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206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50ECAA-2638-4E98-A3ED-59D8EE377E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6171" y="5354552"/>
            <a:ext cx="3475037" cy="246221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0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07188 -4.4444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87 -4.0740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7170" y="143668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4610" y="1715115"/>
            <a:ext cx="7275652" cy="4092555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55368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768891-8C94-4069-BC8C-0A54A6314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6688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CCCCFD-7906-42D4-BC2F-F10F2EAC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528D5A-2410-4344-B71D-D58E63F5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43436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7" y="2431804"/>
            <a:ext cx="4160520" cy="9971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7" y="3874499"/>
            <a:ext cx="4160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0D914-674C-48B4-8EC5-1357343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8303" y="1337298"/>
            <a:ext cx="779766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4649DA2-9316-426D-B97E-5F36D1B9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558883"/>
            <a:ext cx="6096000" cy="420623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4978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187 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0A43-AE0C-445E-8928-E216D63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C1A51-0725-49B0-A8F1-07E4CC92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22636" y="1672493"/>
            <a:ext cx="5891782" cy="351301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EF17D04-70CD-4A41-BF9B-2D1D21FB9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19848" y="1882867"/>
            <a:ext cx="5497361" cy="3092266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8EAA8-D20C-4F1A-8C70-F02753C19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672493"/>
            <a:ext cx="4714875" cy="1231106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+mn-lt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1600" b="0">
                <a:latin typeface="+mn-lt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200" b="0">
                <a:latin typeface="+mn-lt"/>
              </a:defRPr>
            </a:lvl3pPr>
            <a:lvl4pPr marL="652337" indent="0">
              <a:buFont typeface="Wingdings" panose="05000000000000000000" pitchFamily="2" charset="2"/>
              <a:buNone/>
              <a:defRPr sz="1100" b="0">
                <a:latin typeface="+mn-lt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76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1.48148E-6 L 3.125E-6 0.0622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501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1913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850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03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0242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2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0214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2" grpId="0" animBg="1"/>
      <p:bldP spid="2" grpId="1" animBg="1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Solid Graphic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50E6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50E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393FEAEC-792F-4316-B416-1B7150AC2365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3FE58A6-D2C5-41C0-9C32-41A5C4D962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49" y="619048"/>
            <a:ext cx="455362" cy="4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398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923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31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4870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ate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50E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3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3"/>
                    </a:gs>
                    <a:gs pos="0">
                      <a:schemeClr val="accent3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2070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Solid_Graphic 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6A4B16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6A4B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65A59F1-2978-45D9-BC82-8A3493696A37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6ADCC5-50CD-4471-BC1B-8A5031DA9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724" y="610881"/>
            <a:ext cx="453222" cy="4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2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6516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332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078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8486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rgbClr val="6A4B16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rgbClr val="6A4B16"/>
                    </a:gs>
                    <a:gs pos="0">
                      <a:srgbClr val="6A4B16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14105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Solid Graphic 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D59DFF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D59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165A012-D3EE-47EF-B8B3-CEB2C68B6C93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B9B3534-AB58-46E6-A28E-642FE73C9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735" y="61812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5187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2438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336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T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11018519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520A8-0052-4433-B8D7-4861A83A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916595" y="3106738"/>
            <a:ext cx="3989388" cy="3784600"/>
            <a:chOff x="2454" y="1957"/>
            <a:chExt cx="2513" cy="238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0888FD9-9D5B-49EF-9558-EE717628D2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392EE9B-FC89-4AC5-8822-996BB137C2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3309"/>
              <a:ext cx="239" cy="54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234ECF5-FB3E-49FC-AD4B-E088D7C01C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61EAE922-C656-4C61-85C8-225EB30FD2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D5BFE50B-A015-44D3-B8EA-774F460C78A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769D3B84-ED38-4FCE-A7F3-0A1FEA45F9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25DB2594-7D75-4BC8-8D84-9CE9C63BDFC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D75B3C8F-624D-4510-888A-40664843D3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31F0968-A4EA-4FBC-9B0A-5E9EDDC322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00D14474-EA4C-4968-99EB-D0574DA47F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094D2624-3572-46BA-A638-CA5C0A72DB6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F6069E9-B906-4FF0-8C73-104A1C345E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9840BA05-E4DB-4C68-B4FC-485BA6786D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116A665-18E6-4084-833B-23FEE2318A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CD3AA5C-669A-407C-91B0-6AA0E963E1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92E4F548-B064-4803-8CEE-2A8CA1428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579"/>
              <a:ext cx="138" cy="294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12ED059C-C683-4AFE-A2D7-B8055BB6B0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57881EDC-4DD8-4090-9F92-20CCAA0A1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DA3CE98-3C5A-4D65-A090-FE7720E1AE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2EDB2FB5-C440-4210-84EA-2DD35F0E2AE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F70B76D7-9C3B-4A98-902A-87594774656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C022C80-1548-4862-B8DC-DF34BBC95F4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FAE99D0-7542-4B98-9481-BC532772F2B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F8D7814-1769-49CB-A9CB-A344CE6501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4E8BC53-3900-4720-9452-60043F3ED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AF0E868D-5767-44DB-AD40-5C0B76902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D59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35CCEF96-45A7-43A8-8CEE-9937DA61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FCB79A91-8DDC-4B41-9FF5-C91F8FF4B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6669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5794 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s_Customer wi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596D50BD-BBDE-4036-BA5C-852C44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193374"/>
            <a:ext cx="8023194" cy="791986"/>
          </a:xfrm>
          <a:noFill/>
        </p:spPr>
        <p:txBody>
          <a:bodyPr vert="horz" wrap="square" lIns="0" tIns="0" rIns="0" bIns="0" rtlCol="0">
            <a:noAutofit/>
          </a:bodyPr>
          <a:lstStyle>
            <a:lvl1pPr>
              <a:defRPr lang="en-US" sz="2400" spc="0" dirty="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0CA2A-50BC-452D-8F43-10FF672C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16779" y="4764145"/>
            <a:ext cx="1211246" cy="2112069"/>
            <a:chOff x="9559916" y="4975226"/>
            <a:chExt cx="965994" cy="1684419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B601DB39-9F7F-4C54-B3C5-003A6881561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4" y="5929313"/>
              <a:ext cx="302435" cy="70810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75721731-4090-4A05-B110-B77B84F8782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059961" y="6015038"/>
              <a:ext cx="277814" cy="63825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62BBE30B-5B51-4BDA-A191-2FA80854B68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01275" y="5624513"/>
              <a:ext cx="124635" cy="246062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4C892D9B-C7CA-42E9-8869-34D0919E75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1" y="6394450"/>
              <a:ext cx="120651" cy="26519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7CF9A810-59AE-43DE-B8B6-76F78A2B5E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13120" y="6242051"/>
              <a:ext cx="162718" cy="406482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9A7420E-695A-42E4-8562-FEAA31131BF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732144" y="6356433"/>
              <a:ext cx="130175" cy="29210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EC0947A8-31A0-4F93-B0EA-BDD39C5FCA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559916" y="6491286"/>
              <a:ext cx="79359" cy="153887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A9C9587-2D97-4110-ACE1-E65666287BD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677375" y="6065838"/>
              <a:ext cx="147638" cy="33813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81C2C14-7F11-4D03-8057-1B2B38DC3B6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986937" y="5516563"/>
              <a:ext cx="77788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72252DFE-C8D8-44DA-BF38-F3AB5F60AE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223475" y="4975226"/>
              <a:ext cx="79375" cy="179388"/>
            </a:xfrm>
            <a:prstGeom prst="line">
              <a:avLst/>
            </a:prstGeom>
            <a:noFill/>
            <a:ln w="19050" cap="flat">
              <a:solidFill>
                <a:srgbClr val="D59D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D6A64C8-44E5-4704-BEEF-40FD60056C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113937" y="5637213"/>
              <a:ext cx="227013" cy="51593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E301DB2E-64B7-4D95-92E2-52F45007A32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377462" y="5372101"/>
              <a:ext cx="79375" cy="179388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97A3B94-BCEC-4317-AD06-EE684A4E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37" y="5788026"/>
              <a:ext cx="125413" cy="125413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FA9C2A-CC73-48DF-B4C6-FCFF80A4CE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263" y="2039604"/>
            <a:ext cx="8023195" cy="184666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200" baseline="0" dirty="0" smtClean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228556" lvl="0" indent="-228556">
              <a:spcBef>
                <a:spcPts val="0"/>
              </a:spcBef>
            </a:pPr>
            <a:r>
              <a:rPr lang="en-US"/>
              <a:t>Company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928E1-6605-455A-8BC2-7E9527F12D3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263" y="4246444"/>
            <a:ext cx="3940331" cy="2241523"/>
          </a:xfr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wrap="square" lIns="182880" tIns="182880" rIns="182880" bIns="182880" anchor="t" anchorCtr="0">
            <a:noAutofit/>
          </a:bodyPr>
          <a:lstStyle>
            <a:lvl1pPr marL="0" indent="0">
              <a:buNone/>
              <a:defRPr sz="1100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j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Click to add customer quote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CD7FAC4A-0E77-46BB-9272-A9EC7A01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75612" y="1"/>
            <a:ext cx="3116388" cy="430901"/>
          </a:xfrm>
          <a:solidFill>
            <a:schemeClr val="tx1"/>
          </a:solidFill>
          <a:effectLst>
            <a:outerShdw blurRad="190500" dist="38100" dir="2700000" algn="ctr" rotWithShape="0">
              <a:schemeClr val="bg1">
                <a:alpha val="2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Company logo">
            <a:extLst>
              <a:ext uri="{FF2B5EF4-FFF2-40B4-BE49-F238E27FC236}">
                <a16:creationId xmlns:a16="http://schemas.microsoft.com/office/drawing/2014/main" id="{A0A66696-0102-4CF6-8767-5C421E9D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263" y="487726"/>
            <a:ext cx="1736967" cy="457200"/>
          </a:xfrm>
          <a:noFill/>
        </p:spPr>
        <p:txBody>
          <a:bodyPr wrap="square" anchor="ctr" anchorCtr="0">
            <a:no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/>
              <a:t> logo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88711-97F3-4363-A6FB-9130362D9D7C}"/>
              </a:ext>
            </a:extLst>
          </p:cNvPr>
          <p:cNvSpPr/>
          <p:nvPr userDrawn="1"/>
        </p:nvSpPr>
        <p:spPr bwMode="auto">
          <a:xfrm>
            <a:off x="4671124" y="4246444"/>
            <a:ext cx="3940332" cy="2241523"/>
          </a:xfrm>
          <a:prstGeom prst="rect">
            <a:avLst/>
          </a:prstGeom>
          <a:solidFill>
            <a:schemeClr val="tx1"/>
          </a:solidFill>
          <a:ln w="22225">
            <a:solidFill>
              <a:schemeClr val="accent5"/>
            </a:solidFill>
          </a:ln>
        </p:spPr>
        <p:txBody>
          <a:bodyPr vert="horz" wrap="square" lIns="182854" tIns="182854" rIns="182854" bIns="182854" rtlCol="0" anchor="b" anchorCtr="0">
            <a:noAutofit/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sz="1100" spc="0" baseline="0" err="1">
              <a:gradFill flip="none" rotWithShape="1">
                <a:gsLst>
                  <a:gs pos="82000">
                    <a:schemeClr val="accent1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02AC-12E7-43DC-A215-66380D1ECE3C}"/>
              </a:ext>
            </a:extLst>
          </p:cNvPr>
          <p:cNvSpPr txBox="1"/>
          <p:nvPr userDrawn="1"/>
        </p:nvSpPr>
        <p:spPr>
          <a:xfrm>
            <a:off x="4875643" y="5071298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Products and Services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5CC803-973A-4F7D-B45A-802D4AC08426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875643" y="5341093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Products list placeholder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3D2A6-63A5-4164-85A6-E2A1D0A75ABA}"/>
              </a:ext>
            </a:extLst>
          </p:cNvPr>
          <p:cNvSpPr txBox="1"/>
          <p:nvPr userDrawn="1"/>
        </p:nvSpPr>
        <p:spPr>
          <a:xfrm>
            <a:off x="4875643" y="4337439"/>
            <a:ext cx="18288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Organization Size</a:t>
            </a:r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099795E6-F65E-4BBE-BD70-D8B138E62B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75643" y="4624250"/>
            <a:ext cx="18288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Size placeholder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2FD7F-8CE7-46C9-8693-10B48864BB97}"/>
              </a:ext>
            </a:extLst>
          </p:cNvPr>
          <p:cNvSpPr txBox="1"/>
          <p:nvPr userDrawn="1"/>
        </p:nvSpPr>
        <p:spPr>
          <a:xfrm>
            <a:off x="7010123" y="4337439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Industry</a:t>
            </a:r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09636FBD-C179-459E-B362-4C4E44B05EE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10123" y="4624250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Industry placeholder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1A1D5-1C92-428B-AA8B-0B1D14B76C4A}"/>
              </a:ext>
            </a:extLst>
          </p:cNvPr>
          <p:cNvSpPr txBox="1"/>
          <p:nvPr userDrawn="1"/>
        </p:nvSpPr>
        <p:spPr>
          <a:xfrm>
            <a:off x="7010123" y="5071298"/>
            <a:ext cx="1371600" cy="249299"/>
          </a:xfrm>
          <a:prstGeom prst="rect">
            <a:avLst/>
          </a:prstGeom>
          <a:noFill/>
        </p:spPr>
        <p:txBody>
          <a:bodyPr vert="horz" wrap="square" lIns="0" tIns="45713" rIns="91427" bIns="45713" rtlCol="0">
            <a:spAutoFit/>
          </a:bodyPr>
          <a:lstStyle>
            <a:lvl1pPr marL="228600" marR="0" lvl="0" indent="-22860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spc="0" baseline="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0" indent="0"/>
            <a:r>
              <a:rPr lang="en-US"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  <a:latin typeface="+mn-lt"/>
              </a:rPr>
              <a:t>Country</a:t>
            </a:r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A7797DA9-1A21-4272-A6FD-C4EBCA67DA3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10123" y="5341093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Location placeholder</a:t>
            </a:r>
          </a:p>
        </p:txBody>
      </p:sp>
      <p:sp>
        <p:nvSpPr>
          <p:cNvPr id="75" name="Text Placeholder 66">
            <a:extLst>
              <a:ext uri="{FF2B5EF4-FFF2-40B4-BE49-F238E27FC236}">
                <a16:creationId xmlns:a16="http://schemas.microsoft.com/office/drawing/2014/main" id="{29F35CD6-8D72-442E-9062-1EBD6A403136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010123" y="6137116"/>
            <a:ext cx="1371600" cy="153888"/>
          </a:xfrm>
        </p:spPr>
        <p:txBody>
          <a:bodyPr l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179BC397-6A8A-4AF3-A7C3-2E1FF97A9A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10123" y="5846714"/>
            <a:ext cx="1371600" cy="246221"/>
          </a:xfrm>
        </p:spPr>
        <p:txBody>
          <a:bodyPr lIns="0" tIns="45720" rIns="91440" bIns="4572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gradFill>
                  <a:gsLst>
                    <a:gs pos="82000">
                      <a:schemeClr val="accent5"/>
                    </a:gs>
                    <a:gs pos="0">
                      <a:schemeClr val="accent5"/>
                    </a:gs>
                  </a:gsLst>
                  <a:lin ang="2700000" scaled="1"/>
                </a:gradFill>
              </a:defRPr>
            </a:lvl1pPr>
            <a:lvl2pPr marL="228556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2pPr>
            <a:lvl3pPr marL="457112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3pPr>
            <a:lvl4pPr marL="661861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4pPr>
            <a:lvl5pPr marL="855499" indent="0">
              <a:buNone/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5pPr>
          </a:lstStyle>
          <a:p>
            <a:pPr lvl="0"/>
            <a:r>
              <a:rPr lang="en-US"/>
              <a:t>Partner placeholder</a:t>
            </a:r>
          </a:p>
        </p:txBody>
      </p:sp>
    </p:spTree>
    <p:extLst>
      <p:ext uri="{BB962C8B-B14F-4D97-AF65-F5344CB8AC3E}">
        <p14:creationId xmlns:p14="http://schemas.microsoft.com/office/powerpoint/2010/main" val="3388074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3112 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03112 -3.7037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112 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3112 2.22222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3112 -2.96296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03112 4.07407E-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3112 -4.07407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3112 4.44444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3112 -7.40741E-7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12 -2.22222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3112 1.48148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3112 4.81481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3112 -3.7037E-6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.55112E-17 4.07407E-6 L -0.03112 4.07407E-6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1.45833E-6 1.48148E-6 L -0.03112 1.48148E-6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25" grpId="0"/>
      <p:bldP spid="8" grpId="0"/>
      <p:bldP spid="8" grpId="1"/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4.44444E-6 L -0.03112 4.44444E-6 " pathEditMode="relative" rAng="0" ptsTypes="AA">
                      <p:cBhvr>
                        <p:cTn dur="500" spd="-100000" fill="hold"/>
                        <p:tgtEl>
                          <p:spTgt spid="6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5" grpId="0"/>
      <p:bldP spid="65" grpId="1"/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96296E-6 L -0.03112 -2.96296E-6 " pathEditMode="relative" rAng="0" ptsTypes="AA">
                      <p:cBhvr>
                        <p:cTn dur="500" spd="-100000" fill="hold"/>
                        <p:tgtEl>
                          <p:spTgt spid="6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1" grpId="0"/>
      <p:bldP spid="71" grpId="1"/>
      <p:bldP spid="7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4.07407E-6 L -0.03112 -4.07407E-6 " pathEditMode="relative" rAng="0" ptsTypes="AA">
                      <p:cBhvr>
                        <p:cTn dur="500" spd="-100000" fill="hold"/>
                        <p:tgtEl>
                          <p:spTgt spid="7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6" grpId="0"/>
      <p:bldP spid="66" grpId="1"/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7.40741E-7 L -0.03112 -7.40741E-7 " pathEditMode="relative" rAng="0" ptsTypes="AA">
                      <p:cBhvr>
                        <p:cTn dur="500" spd="-100000" fill="hold"/>
                        <p:tgtEl>
                          <p:spTgt spid="6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5E-6 -2.22222E-6 L -0.03112 -2.22222E-6 " pathEditMode="relative" rAng="0" ptsTypes="AA">
                      <p:cBhvr>
                        <p:cTn dur="500" spd="-100000" fill="hold"/>
                        <p:tgtEl>
                          <p:spTgt spid="7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3.125E-6 4.81481E-6 L -0.03112 4.81481E-6 " pathEditMode="relative" rAng="0" ptsTypes="AA">
                      <p:cBhvr>
                        <p:cTn dur="500" spd="-1000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563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tomate_Graphic 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>
            <a:lvl1pPr>
              <a:defRPr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50" y="4845054"/>
            <a:ext cx="6089650" cy="2030413"/>
            <a:chOff x="-12" y="3052"/>
            <a:chExt cx="3836" cy="1279"/>
          </a:xfrm>
          <a:solidFill>
            <a:srgbClr val="4CCBED"/>
          </a:solidFill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grp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grpFill/>
            <a:ln w="0">
              <a:solidFill>
                <a:srgbClr val="4CCB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1B0AD52-B514-4301-9559-18BCE561DAAF}"/>
              </a:ext>
            </a:extLst>
          </p:cNvPr>
          <p:cNvSpPr/>
          <p:nvPr userDrawn="1"/>
        </p:nvSpPr>
        <p:spPr bwMode="auto">
          <a:xfrm>
            <a:off x="539657" y="454050"/>
            <a:ext cx="785356" cy="78535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8C279A-AB73-49F2-ABC3-4F9EAAC0E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67" y="63016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Graphic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0391"/>
            <a:ext cx="11018520" cy="55399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7BBDE78-B6AF-474A-9C76-01A361FAD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ED797624-9918-4F4D-A328-E931D90F43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80C4B18E-D13F-45B6-A86B-3E0223892F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97807530-BB0A-49E0-8238-FA6FD2308BA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E13C1BC-8330-4ED4-8BF4-3AA4846EFA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4C38396F-9C61-4605-BDD9-6D95511DF30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D19AB4ED-04F5-474A-AC50-F5F40CB6644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D129F106-7568-4C92-ADC6-821CCA221A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2783E0-82C6-419C-8D56-AAF5B26B84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71F9DD8C-049B-4D79-B639-084D8E357A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40B8CFCD-0653-400C-A4DD-8E023C82C72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DC383283-783D-443C-9BF4-B4CB1F35967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19C0AFBD-F27D-4B33-8F21-08D6100A2D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E50C9BBC-B4EB-4DA7-8BD6-573966C3745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C09E203F-788D-4FC8-AADD-1D9570176B3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F1E541AE-0832-4F3F-A97B-10EDC410F8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1155B7E-0BAA-435A-B9E2-5CD52AADA38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E614E9F-676C-4AE5-BE3D-02FE22E43DC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07CBB97-89D9-41CD-BD95-8C093F28DF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9B5C9D4-3BE9-40B9-876C-90966FF1651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CFC3C9A-C647-4993-92C5-CE071B80A04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66724D58-FE88-476E-99F9-0AC8683CD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4F05027-436D-4344-9B7E-8E814D1F67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C247FDE8-6C81-4743-B4B9-656322AA591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91BF2B90-DB6E-4942-86F4-F25A629DD12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FF60E7F-0075-4A62-9CA5-FD83DF10101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B61F465F-FC57-420A-9D51-CB01B2D7E0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51E82B0B-8BB3-468A-B62E-4D36FAE601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96D1D76-E384-4B28-957E-8EC6BD101D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D70FA492-26B9-43A0-94C4-B8AB460C2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880B52C-2FF4-4FB9-8C90-4C3A5D22392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76D71AD-CAF6-48DB-92E5-F39CC1897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BB40728-2F69-4747-884B-AC37B10492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F63E8FAA-8BDB-483A-9A70-2A3CBFE884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31D147A4-9883-4020-8004-C933094254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B8C75031-641B-406E-8F59-7915F73C54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B3830D92-DCDE-4C68-889E-E3C2858FC01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58ACCA5-F468-4528-9F8C-F4022097D8F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AC560D55-76EC-470D-92E3-EB6AE3E9AE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C41428C-C862-49BD-B9F6-C239EEC7F2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EC7DA0D-22C3-4642-9650-B1E3C9EF6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C7F4BE84-2AA2-43D7-B09A-E827F5889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34F3EB34-F5E8-41CA-97CF-3AC986CA2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1527039-86E6-4CDA-AC60-CC6495789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852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Photo 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64EA6-FAEC-4E26-A7F6-F158E6C9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56393"/>
            <a:ext cx="4513126" cy="1107996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91B576E6-160E-4BCE-A166-90B2F2E6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26139" y="585789"/>
            <a:ext cx="5683250" cy="5683250"/>
          </a:xfrm>
          <a:blipFill>
            <a:blip r:embed="rId2"/>
            <a:stretch>
              <a:fillRect/>
            </a:stretch>
          </a:blipFill>
          <a:effectLst>
            <a:outerShdw blurRad="190500" dist="50800" dir="2700000" algn="ctr" rotWithShape="0">
              <a:prstClr val="black">
                <a:alpha val="30000"/>
              </a:prstClr>
            </a:outerShdw>
          </a:effectLst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58CF634-9EEF-49FE-8CD9-21079E676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9049" y="4833940"/>
            <a:ext cx="6099175" cy="2041525"/>
            <a:chOff x="-12" y="3045"/>
            <a:chExt cx="3842" cy="128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0332A7-7C31-4C3A-92B9-C09E7387F15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3045"/>
              <a:ext cx="3830" cy="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1802A6B-0FA5-4AFA-943A-D45CF85D12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452" y="3910"/>
              <a:ext cx="1252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77E4D66-A591-4407-A4C1-5F4DF17EE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3829"/>
              <a:ext cx="1360" cy="15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F869CCE-1BD6-4BE5-8D7D-61746AD667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813"/>
              <a:ext cx="1506" cy="167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EDE4AF1-7B22-4663-9BA3-DAC2DCC6C9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621" y="3720"/>
              <a:ext cx="685" cy="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940244F-432C-40C0-A7E9-910E9447CD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95" y="3671"/>
              <a:ext cx="337" cy="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A1C6E6A5-5F57-4647-AD2D-16A0339DFF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102" y="3607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6E0729C3-A21B-4E46-9E35-F99A63BFA4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4" y="3544"/>
              <a:ext cx="180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2F1F5E5-D490-4EE1-B93F-54AEE3BEAC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997"/>
              <a:ext cx="838" cy="10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3E9075D5-134E-45BE-A75C-3A53F92BC43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070"/>
              <a:ext cx="1337" cy="146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C1497795-D932-4119-88F3-48BF178CEB6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92" y="3840"/>
              <a:ext cx="516" cy="6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95933AF-088D-40ED-9B88-AEB9F92F61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94" y="3809"/>
              <a:ext cx="179" cy="2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538E2A-16AA-4880-9ECE-27935FC2916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159" y="3574"/>
              <a:ext cx="1325" cy="15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4055CB82-A9D7-421B-ADB0-A59AD774C26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591" y="3496"/>
              <a:ext cx="1440" cy="167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89E6B681-1E9C-4003-8E90-9B69EA1E662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485"/>
              <a:ext cx="1217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7727BEDD-1710-4D59-9613-C710AFBF7A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340" y="3387"/>
              <a:ext cx="725" cy="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20CC4A77-CAB4-4B4A-8BFC-73153508CDB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159" y="3334"/>
              <a:ext cx="356" cy="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B2AA8201-1475-48D3-9DD4-9CBBCAA01C9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907" y="3267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9FE31C73-17B3-456C-BD51-31120F27DF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81" y="3200"/>
              <a:ext cx="190" cy="2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7D58059-3C3A-48F7-BE19-8D339D97F19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0" y="3674"/>
              <a:ext cx="497" cy="5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43889137-A687-4097-A8F7-50AC0E84AC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743"/>
              <a:ext cx="1036" cy="1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7E339B1-8AB0-4348-BCEF-C2BD841C3AC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578" y="3499"/>
              <a:ext cx="546" cy="64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5231B32C-CC43-45B1-A068-207C1773B9E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15" y="3467"/>
              <a:ext cx="190" cy="2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7C5DB06-7C42-4541-B7EB-46FF131BE1F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915" y="4266"/>
              <a:ext cx="539" cy="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1C8F9A2-4E80-49C3-8296-79F5CCA5F8E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4243"/>
              <a:ext cx="757" cy="8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9D64176-F337-418B-BED3-2DC99F6EE8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851" y="4158"/>
              <a:ext cx="631" cy="7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0FC8CE9-5087-4F39-AAB9-52470263D7C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64" y="4112"/>
              <a:ext cx="310" cy="3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6198EFF-63C3-40D2-9E0A-1E06C747A9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215" y="4053"/>
              <a:ext cx="166" cy="2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CAAD0169-B2C3-4B16-A80D-563DEE3B43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714" y="3996"/>
              <a:ext cx="166" cy="19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ACE9353F-A670-4F38-8A4E-AF92F976C4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031" y="4286"/>
              <a:ext cx="377" cy="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D6CB0A18-D285-4F90-A6A2-7B89C6B1199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486" y="4258"/>
              <a:ext cx="166" cy="1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B0DF56F2-B8FB-4238-A748-D7117C930C9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7" y="3398"/>
              <a:ext cx="961" cy="1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DC17F9D-47CE-4D2E-8D1A-05A645CBD8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12" y="3309"/>
              <a:ext cx="607" cy="7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67FF744E-5B1D-4E10-8404-9C747AC2D37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" y="3201"/>
              <a:ext cx="580" cy="6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A19F2EC7-782C-49EE-BF2B-5BE977B421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695" y="3159"/>
              <a:ext cx="285" cy="3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27ED63BA-C996-4A80-8E3E-4ED920D25E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294" y="3105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3FE1631C-2C31-427C-934A-CE451B8BCBE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753" y="3052"/>
              <a:ext cx="152" cy="18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23ADE6DA-FDF9-4DF8-8508-27FB564AA4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043" y="3338"/>
              <a:ext cx="437" cy="5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52">
              <a:extLst>
                <a:ext uri="{FF2B5EF4-FFF2-40B4-BE49-F238E27FC236}">
                  <a16:creationId xmlns:a16="http://schemas.microsoft.com/office/drawing/2014/main" id="{355DB159-29DC-4D78-A825-421B96ABEE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1545" y="3312"/>
              <a:ext cx="153" cy="18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B939DAC6-E5FD-43E2-9343-EC9F7B40E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4" y="4016"/>
              <a:ext cx="98" cy="97"/>
            </a:xfrm>
            <a:custGeom>
              <a:avLst/>
              <a:gdLst>
                <a:gd name="T0" fmla="*/ 344 w 406"/>
                <a:gd name="T1" fmla="*/ 314 h 405"/>
                <a:gd name="T2" fmla="*/ 91 w 406"/>
                <a:gd name="T3" fmla="*/ 344 h 405"/>
                <a:gd name="T4" fmla="*/ 62 w 406"/>
                <a:gd name="T5" fmla="*/ 91 h 405"/>
                <a:gd name="T6" fmla="*/ 315 w 406"/>
                <a:gd name="T7" fmla="*/ 61 h 405"/>
                <a:gd name="T8" fmla="*/ 344 w 406"/>
                <a:gd name="T9" fmla="*/ 31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5">
                  <a:moveTo>
                    <a:pt x="344" y="314"/>
                  </a:moveTo>
                  <a:cubicBezTo>
                    <a:pt x="282" y="392"/>
                    <a:pt x="169" y="405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  <a:cubicBezTo>
                    <a:pt x="123" y="13"/>
                    <a:pt x="237" y="0"/>
                    <a:pt x="315" y="61"/>
                  </a:cubicBezTo>
                  <a:cubicBezTo>
                    <a:pt x="392" y="123"/>
                    <a:pt x="406" y="236"/>
                    <a:pt x="344" y="314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D9A074D5-ECF9-44EF-AB7D-61FB91A9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0" y="3644"/>
              <a:ext cx="98" cy="97"/>
            </a:xfrm>
            <a:custGeom>
              <a:avLst/>
              <a:gdLst>
                <a:gd name="T0" fmla="*/ 688 w 812"/>
                <a:gd name="T1" fmla="*/ 629 h 812"/>
                <a:gd name="T2" fmla="*/ 182 w 812"/>
                <a:gd name="T3" fmla="*/ 688 h 812"/>
                <a:gd name="T4" fmla="*/ 124 w 812"/>
                <a:gd name="T5" fmla="*/ 182 h 812"/>
                <a:gd name="T6" fmla="*/ 629 w 812"/>
                <a:gd name="T7" fmla="*/ 124 h 812"/>
                <a:gd name="T8" fmla="*/ 688 w 812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812">
                  <a:moveTo>
                    <a:pt x="688" y="629"/>
                  </a:moveTo>
                  <a:cubicBezTo>
                    <a:pt x="565" y="785"/>
                    <a:pt x="338" y="812"/>
                    <a:pt x="182" y="688"/>
                  </a:cubicBezTo>
                  <a:cubicBezTo>
                    <a:pt x="27" y="565"/>
                    <a:pt x="0" y="338"/>
                    <a:pt x="124" y="182"/>
                  </a:cubicBezTo>
                  <a:cubicBezTo>
                    <a:pt x="247" y="27"/>
                    <a:pt x="473" y="0"/>
                    <a:pt x="629" y="124"/>
                  </a:cubicBezTo>
                  <a:cubicBezTo>
                    <a:pt x="785" y="247"/>
                    <a:pt x="812" y="474"/>
                    <a:pt x="688" y="629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34A890B5-C411-4636-85B9-173F7BE8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6" y="3314"/>
              <a:ext cx="97" cy="98"/>
            </a:xfrm>
            <a:custGeom>
              <a:avLst/>
              <a:gdLst>
                <a:gd name="T0" fmla="*/ 687 w 811"/>
                <a:gd name="T1" fmla="*/ 629 h 812"/>
                <a:gd name="T2" fmla="*/ 182 w 811"/>
                <a:gd name="T3" fmla="*/ 688 h 812"/>
                <a:gd name="T4" fmla="*/ 123 w 811"/>
                <a:gd name="T5" fmla="*/ 182 h 812"/>
                <a:gd name="T6" fmla="*/ 629 w 811"/>
                <a:gd name="T7" fmla="*/ 124 h 812"/>
                <a:gd name="T8" fmla="*/ 687 w 811"/>
                <a:gd name="T9" fmla="*/ 62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12">
                  <a:moveTo>
                    <a:pt x="687" y="629"/>
                  </a:moveTo>
                  <a:cubicBezTo>
                    <a:pt x="564" y="785"/>
                    <a:pt x="338" y="812"/>
                    <a:pt x="182" y="688"/>
                  </a:cubicBezTo>
                  <a:cubicBezTo>
                    <a:pt x="26" y="565"/>
                    <a:pt x="0" y="338"/>
                    <a:pt x="123" y="182"/>
                  </a:cubicBezTo>
                  <a:cubicBezTo>
                    <a:pt x="246" y="27"/>
                    <a:pt x="473" y="0"/>
                    <a:pt x="629" y="124"/>
                  </a:cubicBezTo>
                  <a:cubicBezTo>
                    <a:pt x="785" y="247"/>
                    <a:pt x="811" y="474"/>
                    <a:pt x="687" y="62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4A79E17-6578-43DB-A5B7-D7E94F735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56" y="3229"/>
              <a:ext cx="98" cy="97"/>
            </a:xfrm>
            <a:custGeom>
              <a:avLst/>
              <a:gdLst>
                <a:gd name="T0" fmla="*/ 62 w 406"/>
                <a:gd name="T1" fmla="*/ 91 h 406"/>
                <a:gd name="T2" fmla="*/ 315 w 406"/>
                <a:gd name="T3" fmla="*/ 62 h 406"/>
                <a:gd name="T4" fmla="*/ 344 w 406"/>
                <a:gd name="T5" fmla="*/ 315 h 406"/>
                <a:gd name="T6" fmla="*/ 91 w 406"/>
                <a:gd name="T7" fmla="*/ 344 h 406"/>
                <a:gd name="T8" fmla="*/ 62 w 406"/>
                <a:gd name="T9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06">
                  <a:moveTo>
                    <a:pt x="62" y="91"/>
                  </a:moveTo>
                  <a:cubicBezTo>
                    <a:pt x="124" y="13"/>
                    <a:pt x="237" y="0"/>
                    <a:pt x="315" y="62"/>
                  </a:cubicBezTo>
                  <a:cubicBezTo>
                    <a:pt x="393" y="124"/>
                    <a:pt x="406" y="237"/>
                    <a:pt x="344" y="315"/>
                  </a:cubicBezTo>
                  <a:cubicBezTo>
                    <a:pt x="282" y="393"/>
                    <a:pt x="169" y="406"/>
                    <a:pt x="91" y="344"/>
                  </a:cubicBezTo>
                  <a:cubicBezTo>
                    <a:pt x="13" y="282"/>
                    <a:pt x="0" y="169"/>
                    <a:pt x="62" y="91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5014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0718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ts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8F77CCB-2B90-43D9-8C79-3A882C6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95725" y="3106738"/>
            <a:ext cx="3989388" cy="3784600"/>
            <a:chOff x="2454" y="1957"/>
            <a:chExt cx="2513" cy="238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EF3744E6-A28A-4C5E-9079-107210B5FC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F40E366E-5BCD-4E4E-8AED-933F13CFD92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33AF4673-6503-447B-9025-69FFDBD3CDB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56EFD9A-C179-40C5-B49D-CE4EA91D8A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1ADDD33B-7479-4416-A3D1-4BB32B8BD3D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70FF5F38-B8A2-4460-AE6A-A5A9DDDC900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4991479-EFDD-4387-A743-B0BA54BAC9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9223FA7-FA93-4CE5-AB55-6A3EE40C1E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DC17F235-8191-414D-A5BF-544039537C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6B38F67-BB86-419A-9657-40D267EEA2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197C18CD-785C-481E-9553-ED8A72AA85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FA0290D-10EB-4A4A-B38B-0FFD6BD0DA0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08DC0C25-984D-4711-9930-FAAB1E431CE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16B8963-FEF2-4D54-A87D-08A08761A01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E3E9155-322A-4971-94B4-37FC6C431F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95F5E540-A484-4720-9DFD-877D4E7FBF8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60B8F8AF-BEF3-4AE8-98DC-975EFA6B78B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62234A4-5622-4A7D-9988-87D3A0D5A4A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20A9445D-3287-4894-967D-79E271B12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7453D2BD-49A1-495E-B0D6-BC2E024CEEE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53870035-F69F-4E66-A779-B19690311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F5D80EEC-76A2-4617-BF03-8DCC0D9950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A3A2A0D8-8CDA-47B9-A80D-F096FE886A0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CB30ACD1-EDDB-41CE-8E5C-5CA26C28D9F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B42EB1-8EEF-431C-A898-0F3AA7DCFAD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BF393E61-254B-4942-BBFB-3E44848BA41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F6316F3-9EB9-49AC-92A0-CCF7E9EE1AB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40169161-95D2-4C40-9942-1DB496231F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rgbClr val="4CCB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B7D5A4C4-83A0-42E7-A287-53A4F64EDEE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86757FA3-27C1-411A-8E2F-BFC475A18B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BAD94B7-F695-4BAE-BF61-381B9BF5D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EF4A4DE-7B77-4805-9FC0-633CAA856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rgbClr val="4CCB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624E0F-08FC-4ED1-9A21-57B6BB9B62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C3951EB-1BB6-4364-B8D2-76CD668E4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1573A790-3D05-4E7C-A171-93005031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ltGray">
          <a:xfrm>
            <a:off x="5947323" y="3178"/>
            <a:ext cx="6244679" cy="6854822"/>
          </a:xfrm>
          <a:custGeom>
            <a:avLst/>
            <a:gdLst>
              <a:gd name="connsiteX0" fmla="*/ 2972492 w 6244679"/>
              <a:gd name="connsiteY0" fmla="*/ 0 h 6848472"/>
              <a:gd name="connsiteX1" fmla="*/ 6244679 w 6244679"/>
              <a:gd name="connsiteY1" fmla="*/ 0 h 6848472"/>
              <a:gd name="connsiteX2" fmla="*/ 6244679 w 6244679"/>
              <a:gd name="connsiteY2" fmla="*/ 6848472 h 6848472"/>
              <a:gd name="connsiteX3" fmla="*/ 0 w 6244679"/>
              <a:gd name="connsiteY3" fmla="*/ 6848472 h 6848472"/>
              <a:gd name="connsiteX4" fmla="*/ 3004648 w 6244679"/>
              <a:gd name="connsiteY4" fmla="*/ 14137 h 68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79" h="6848472">
                <a:moveTo>
                  <a:pt x="2972492" y="0"/>
                </a:moveTo>
                <a:lnTo>
                  <a:pt x="6244679" y="0"/>
                </a:lnTo>
                <a:lnTo>
                  <a:pt x="6244679" y="6848472"/>
                </a:lnTo>
                <a:lnTo>
                  <a:pt x="0" y="6848472"/>
                </a:lnTo>
                <a:lnTo>
                  <a:pt x="3004648" y="1413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430887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705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95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73.xml"/><Relationship Id="rId47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94.xml"/><Relationship Id="rId68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3" Type="http://schemas.openxmlformats.org/officeDocument/2006/relationships/slideLayout" Target="../slideLayouts/slideLayout84.xml"/><Relationship Id="rId58" Type="http://schemas.openxmlformats.org/officeDocument/2006/relationships/slideLayout" Target="../slideLayouts/slideLayout89.xml"/><Relationship Id="rId66" Type="http://schemas.openxmlformats.org/officeDocument/2006/relationships/slideLayout" Target="../slideLayouts/slideLayout97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61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79.xml"/><Relationship Id="rId56" Type="http://schemas.openxmlformats.org/officeDocument/2006/relationships/slideLayout" Target="../slideLayouts/slideLayout87.xml"/><Relationship Id="rId64" Type="http://schemas.openxmlformats.org/officeDocument/2006/relationships/slideLayout" Target="../slideLayouts/slideLayout95.xml"/><Relationship Id="rId69" Type="http://schemas.openxmlformats.org/officeDocument/2006/relationships/slideLayout" Target="../slideLayouts/slideLayout100.xml"/><Relationship Id="rId77" Type="http://schemas.openxmlformats.org/officeDocument/2006/relationships/image" Target="../media/image24.emf"/><Relationship Id="rId8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82.xml"/><Relationship Id="rId7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7.xml"/><Relationship Id="rId59" Type="http://schemas.openxmlformats.org/officeDocument/2006/relationships/slideLayout" Target="../slideLayouts/slideLayout90.xml"/><Relationship Id="rId67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Relationship Id="rId54" Type="http://schemas.openxmlformats.org/officeDocument/2006/relationships/slideLayout" Target="../slideLayouts/slideLayout85.xml"/><Relationship Id="rId62" Type="http://schemas.openxmlformats.org/officeDocument/2006/relationships/slideLayout" Target="../slideLayouts/slideLayout93.xml"/><Relationship Id="rId70" Type="http://schemas.openxmlformats.org/officeDocument/2006/relationships/slideLayout" Target="../slideLayouts/slideLayout101.xml"/><Relationship Id="rId75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49" Type="http://schemas.openxmlformats.org/officeDocument/2006/relationships/slideLayout" Target="../slideLayouts/slideLayout80.xml"/><Relationship Id="rId57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52" Type="http://schemas.openxmlformats.org/officeDocument/2006/relationships/slideLayout" Target="../slideLayouts/slideLayout83.xml"/><Relationship Id="rId60" Type="http://schemas.openxmlformats.org/officeDocument/2006/relationships/slideLayout" Target="../slideLayouts/slideLayout91.xml"/><Relationship Id="rId65" Type="http://schemas.openxmlformats.org/officeDocument/2006/relationships/slideLayout" Target="../slideLayouts/slideLayout96.xml"/><Relationship Id="rId7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81.xml"/><Relationship Id="rId55" Type="http://schemas.openxmlformats.org/officeDocument/2006/relationships/slideLayout" Target="../slideLayouts/slideLayout86.xml"/><Relationship Id="rId76" Type="http://schemas.openxmlformats.org/officeDocument/2006/relationships/image" Target="../media/image23.svg"/><Relationship Id="rId7" Type="http://schemas.openxmlformats.org/officeDocument/2006/relationships/slideLayout" Target="../slideLayouts/slideLayout38.xml"/><Relationship Id="rId7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51.xml"/><Relationship Id="rId63" Type="http://schemas.openxmlformats.org/officeDocument/2006/relationships/slideLayout" Target="../slideLayouts/slideLayout167.xml"/><Relationship Id="rId68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9.xml"/><Relationship Id="rId53" Type="http://schemas.openxmlformats.org/officeDocument/2006/relationships/slideLayout" Target="../slideLayouts/slideLayout157.xml"/><Relationship Id="rId58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70.xml"/><Relationship Id="rId7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09.xml"/><Relationship Id="rId61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slideLayout" Target="../slideLayouts/slideLayout147.xml"/><Relationship Id="rId48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60.xml"/><Relationship Id="rId64" Type="http://schemas.openxmlformats.org/officeDocument/2006/relationships/slideLayout" Target="../slideLayouts/slideLayout168.xml"/><Relationship Id="rId69" Type="http://schemas.openxmlformats.org/officeDocument/2006/relationships/slideLayout" Target="../slideLayouts/slideLayout173.xml"/><Relationship Id="rId77" Type="http://schemas.openxmlformats.org/officeDocument/2006/relationships/image" Target="../media/image23.svg"/><Relationship Id="rId8" Type="http://schemas.openxmlformats.org/officeDocument/2006/relationships/slideLayout" Target="../slideLayouts/slideLayout112.xml"/><Relationship Id="rId51" Type="http://schemas.openxmlformats.org/officeDocument/2006/relationships/slideLayout" Target="../slideLayouts/slideLayout155.xml"/><Relationship Id="rId7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50.xml"/><Relationship Id="rId59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45.xml"/><Relationship Id="rId54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66.xml"/><Relationship Id="rId70" Type="http://schemas.openxmlformats.org/officeDocument/2006/relationships/slideLayout" Target="../slideLayouts/slideLayout174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49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35.xml"/><Relationship Id="rId44" Type="http://schemas.openxmlformats.org/officeDocument/2006/relationships/slideLayout" Target="../slideLayouts/slideLayout148.xml"/><Relationship Id="rId52" Type="http://schemas.openxmlformats.org/officeDocument/2006/relationships/slideLayout" Target="../slideLayouts/slideLayout156.xml"/><Relationship Id="rId60" Type="http://schemas.openxmlformats.org/officeDocument/2006/relationships/slideLayout" Target="../slideLayouts/slideLayout164.xml"/><Relationship Id="rId65" Type="http://schemas.openxmlformats.org/officeDocument/2006/relationships/slideLayout" Target="../slideLayouts/slideLayout169.xml"/><Relationship Id="rId73" Type="http://schemas.openxmlformats.org/officeDocument/2006/relationships/slideLayout" Target="../slideLayouts/slideLayout177.xml"/><Relationship Id="rId78" Type="http://schemas.openxmlformats.org/officeDocument/2006/relationships/image" Target="../media/image24.emf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38.xml"/><Relationship Id="rId50" Type="http://schemas.openxmlformats.org/officeDocument/2006/relationships/slideLayout" Target="../slideLayouts/slideLayout154.xml"/><Relationship Id="rId55" Type="http://schemas.openxmlformats.org/officeDocument/2006/relationships/slideLayout" Target="../slideLayouts/slideLayout159.xml"/><Relationship Id="rId76" Type="http://schemas.openxmlformats.org/officeDocument/2006/relationships/image" Target="../media/image22.png"/><Relationship Id="rId7" Type="http://schemas.openxmlformats.org/officeDocument/2006/relationships/slideLayout" Target="../slideLayouts/slideLayout111.xml"/><Relationship Id="rId7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8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7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35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  <p:sldLayoutId id="2147483985" r:id="rId49"/>
    <p:sldLayoutId id="2147483986" r:id="rId50"/>
    <p:sldLayoutId id="2147483987" r:id="rId51"/>
    <p:sldLayoutId id="2147483988" r:id="rId52"/>
    <p:sldLayoutId id="2147483989" r:id="rId53"/>
    <p:sldLayoutId id="2147483990" r:id="rId54"/>
    <p:sldLayoutId id="2147483991" r:id="rId55"/>
    <p:sldLayoutId id="2147483992" r:id="rId56"/>
    <p:sldLayoutId id="2147483993" r:id="rId57"/>
    <p:sldLayoutId id="2147483994" r:id="rId58"/>
    <p:sldLayoutId id="2147483995" r:id="rId59"/>
    <p:sldLayoutId id="2147483996" r:id="rId60"/>
    <p:sldLayoutId id="2147483997" r:id="rId61"/>
    <p:sldLayoutId id="2147483998" r:id="rId62"/>
    <p:sldLayoutId id="2147483999" r:id="rId63"/>
    <p:sldLayoutId id="2147484000" r:id="rId64"/>
    <p:sldLayoutId id="2147484001" r:id="rId65"/>
    <p:sldLayoutId id="2147484002" r:id="rId66"/>
    <p:sldLayoutId id="2147484003" r:id="rId67"/>
    <p:sldLayoutId id="2147484004" r:id="rId68"/>
    <p:sldLayoutId id="2147484005" r:id="rId69"/>
    <p:sldLayoutId id="2147484006" r:id="rId70"/>
    <p:sldLayoutId id="2147484007" r:id="rId71"/>
    <p:sldLayoutId id="2147484008" r:id="rId72"/>
    <p:sldLayoutId id="2147484009" r:id="rId73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69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D237E34-E046-4013-83AA-5941D5FF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9899199" y="2410407"/>
            <a:ext cx="6858001" cy="2019761"/>
            <a:chOff x="2664459" y="4351495"/>
            <a:chExt cx="6858001" cy="20197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1127A8-C04F-4EE0-8BBC-3A86F1CD7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2664459" y="5224639"/>
              <a:ext cx="6858001" cy="1146617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F164EA7-4916-4A3C-ADA9-75937E335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8"/>
            <a:stretch>
              <a:fillRect/>
            </a:stretch>
          </p:blipFill>
          <p:spPr>
            <a:xfrm>
              <a:off x="2664459" y="4351495"/>
              <a:ext cx="6793992" cy="69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58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37" r:id="rId27"/>
    <p:sldLayoutId id="2147484038" r:id="rId28"/>
    <p:sldLayoutId id="2147484039" r:id="rId29"/>
    <p:sldLayoutId id="2147484040" r:id="rId30"/>
    <p:sldLayoutId id="2147484041" r:id="rId31"/>
    <p:sldLayoutId id="2147484042" r:id="rId32"/>
    <p:sldLayoutId id="2147484043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49" r:id="rId39"/>
    <p:sldLayoutId id="2147484050" r:id="rId40"/>
    <p:sldLayoutId id="2147484051" r:id="rId41"/>
    <p:sldLayoutId id="2147484052" r:id="rId42"/>
    <p:sldLayoutId id="2147484053" r:id="rId43"/>
    <p:sldLayoutId id="2147484054" r:id="rId44"/>
    <p:sldLayoutId id="2147484055" r:id="rId45"/>
    <p:sldLayoutId id="2147484056" r:id="rId46"/>
    <p:sldLayoutId id="2147484057" r:id="rId47"/>
    <p:sldLayoutId id="2147484058" r:id="rId48"/>
    <p:sldLayoutId id="2147484059" r:id="rId49"/>
    <p:sldLayoutId id="2147484060" r:id="rId50"/>
    <p:sldLayoutId id="2147484061" r:id="rId51"/>
    <p:sldLayoutId id="2147484062" r:id="rId52"/>
    <p:sldLayoutId id="2147484063" r:id="rId53"/>
    <p:sldLayoutId id="2147484064" r:id="rId54"/>
    <p:sldLayoutId id="2147484065" r:id="rId55"/>
    <p:sldLayoutId id="2147484066" r:id="rId56"/>
    <p:sldLayoutId id="2147484067" r:id="rId57"/>
    <p:sldLayoutId id="2147484068" r:id="rId58"/>
    <p:sldLayoutId id="2147484069" r:id="rId59"/>
    <p:sldLayoutId id="2147484070" r:id="rId60"/>
    <p:sldLayoutId id="2147484071" r:id="rId61"/>
    <p:sldLayoutId id="2147484072" r:id="rId62"/>
    <p:sldLayoutId id="2147484073" r:id="rId63"/>
    <p:sldLayoutId id="2147484074" r:id="rId64"/>
    <p:sldLayoutId id="2147484075" r:id="rId65"/>
    <p:sldLayoutId id="2147484076" r:id="rId66"/>
    <p:sldLayoutId id="2147484077" r:id="rId67"/>
    <p:sldLayoutId id="2147484078" r:id="rId68"/>
    <p:sldLayoutId id="2147484079" r:id="rId69"/>
    <p:sldLayoutId id="2147484080" r:id="rId70"/>
    <p:sldLayoutId id="2147484081" r:id="rId71"/>
    <p:sldLayoutId id="2147484082" r:id="rId72"/>
    <p:sldLayoutId id="2147484083" r:id="rId73"/>
    <p:sldLayoutId id="2147484084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 flip="none" rotWithShape="1">
            <a:gsLst>
              <a:gs pos="82000">
                <a:schemeClr val="tx1"/>
              </a:gs>
              <a:gs pos="0">
                <a:schemeClr val="tx1"/>
              </a:gs>
            </a:gsLst>
            <a:lin ang="2700000" scaled="1"/>
            <a:tileRect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11655840" cy="733299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411761"/>
            <a:ext cx="11653521" cy="1704996"/>
          </a:xfrm>
          <a:prstGeom prst="rect">
            <a:avLst/>
          </a:prstGeom>
        </p:spPr>
        <p:txBody>
          <a:bodyPr vert="horz" wrap="square" lIns="146289" tIns="0" rIns="146289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1" y="6566933"/>
            <a:ext cx="3859607" cy="364224"/>
          </a:xfrm>
          <a:prstGeom prst="rect">
            <a:avLst/>
          </a:prstGeom>
        </p:spPr>
        <p:txBody>
          <a:bodyPr vert="horz" lIns="0" tIns="45716" rIns="91431" bIns="45716" rtlCol="0" anchor="ctr"/>
          <a:lstStyle>
            <a:lvl1pPr algn="l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77859" y="6564685"/>
            <a:ext cx="2844904" cy="364224"/>
          </a:xfrm>
          <a:prstGeom prst="rect">
            <a:avLst/>
          </a:prstGeom>
        </p:spPr>
        <p:txBody>
          <a:bodyPr vert="horz" lIns="91431" tIns="45716" rIns="0" bIns="45716" rtlCol="0" anchor="ctr"/>
          <a:lstStyle>
            <a:lvl1pPr algn="r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defTabSz="914256">
              <a:defRPr/>
            </a:pPr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 defTabSz="914256">
                <a:defRPr/>
              </a:pPr>
              <a:t>‹#›</a:t>
            </a:fld>
            <a:endParaRPr lang="en-US" dirty="0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284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lang="en-US" sz="5295" b="0" kern="1200" cap="none" spc="-100" baseline="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256" rtl="0" eaLnBrk="1" fontAlgn="auto" latinLnBrk="0" hangingPunct="1">
        <a:lnSpc>
          <a:spcPct val="90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69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08311" marR="0" indent="-1008311" algn="l" defTabSz="91425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200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8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5" algn="l" defTabSz="91425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1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9" algn="l" defTabSz="91425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pos="3917">
          <p15:clr>
            <a:srgbClr val="F26B43"/>
          </p15:clr>
        </p15:guide>
        <p15:guide id="3" pos="173">
          <p15:clr>
            <a:srgbClr val="F26B43"/>
          </p15:clr>
        </p15:guide>
        <p15:guide id="4" pos="317">
          <p15:clr>
            <a:srgbClr val="F26B43"/>
          </p15:clr>
        </p15:guide>
        <p15:guide id="5" orient="horz" pos="907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pos="7661">
          <p15:clr>
            <a:srgbClr val="F26B43"/>
          </p15:clr>
        </p15:guide>
        <p15:guide id="8" orient="horz" pos="42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10" Type="http://schemas.openxmlformats.org/officeDocument/2006/relationships/image" Target="../media/image83.png"/><Relationship Id="rId4" Type="http://schemas.openxmlformats.org/officeDocument/2006/relationships/image" Target="../media/image77.wmf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openxmlformats.org/officeDocument/2006/relationships/hyperlink" Target="https://esheninger.blogspot.com/2016/01/feedback-vs-criticism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66.w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 April 2023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5" y="575261"/>
            <a:ext cx="4322029" cy="1562583"/>
          </a:xfrm>
        </p:spPr>
        <p:txBody>
          <a:bodyPr/>
          <a:lstStyle/>
          <a:p>
            <a:r>
              <a:rPr lang="en-US" sz="5400" dirty="0"/>
              <a:t>Feedback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Form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198677" y="5474071"/>
            <a:ext cx="4986263" cy="7787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742774"/>
                </a:solidFill>
                <a:latin typeface="+mn-lt"/>
              </a:rPr>
              <a:t>https://forms.office.com/r/kFx6HF1ry9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5626C79-E1BD-42FC-928A-484D21AAD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799" y="2769877"/>
            <a:ext cx="4265410" cy="2239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6D9B9-72B1-F148-A0A0-1819208E2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325" y="247855"/>
            <a:ext cx="6362290" cy="6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808181" y="1215271"/>
            <a:ext cx="9380286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lang="en-US" sz="2000">
                <a:solidFill>
                  <a:srgbClr val="742774"/>
                </a:solidFill>
                <a:latin typeface="+mj-lt"/>
              </a:rPr>
              <a:t>https://bit.ly/41eir7K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633084"/>
            <a:ext cx="515569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lvl="1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“01 - Create A Machine Ordering Power Apps Canvas App”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4" y="3000313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334877" y="2973745"/>
            <a:ext cx="4812499" cy="2554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01 - Create a machine ordering Power Apps canvas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02 - Create a Dataverse table for the machine ordering app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03 - Create a model-driven Power Apps app for machine ordering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04 - Integrate a Power Apps app with Power Automate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5" y="4634167"/>
            <a:ext cx="635508" cy="635508"/>
          </a:xfrm>
          <a:prstGeom prst="rect">
            <a:avLst/>
          </a:prstGeom>
        </p:spPr>
      </p:pic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1_BA PowerPlatofrm Template Lines 0902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3.xml><?xml version="1.0" encoding="utf-8"?>
<a:theme xmlns:a="http://schemas.openxmlformats.org/drawingml/2006/main" name="1_BA PowerPlatofrm Template Lines 083120">
  <a:themeElements>
    <a:clrScheme name="BA Power Platform 081820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3C3C41"/>
      </a:accent1>
      <a:accent2>
        <a:srgbClr val="75757A"/>
      </a:accent2>
      <a:accent3>
        <a:srgbClr val="0066FF"/>
      </a:accent3>
      <a:accent4>
        <a:srgbClr val="F2C811"/>
      </a:accent4>
      <a:accent5>
        <a:srgbClr val="742774"/>
      </a:accent5>
      <a:accent6>
        <a:srgbClr val="0B556A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4.xml><?xml version="1.0" encoding="utf-8"?>
<a:theme xmlns:a="http://schemas.openxmlformats.org/drawingml/2006/main" name="MBS_Template_16x9_Purple">
  <a:themeElements>
    <a:clrScheme name="MBS - COLOR PALLET">
      <a:dk1>
        <a:srgbClr val="292929"/>
      </a:dk1>
      <a:lt1>
        <a:srgbClr val="FFFFFF"/>
      </a:lt1>
      <a:dk2>
        <a:srgbClr val="002050"/>
      </a:dk2>
      <a:lt2>
        <a:srgbClr val="DDDDDD"/>
      </a:lt2>
      <a:accent1>
        <a:srgbClr val="002050"/>
      </a:accent1>
      <a:accent2>
        <a:srgbClr val="00187A"/>
      </a:accent2>
      <a:accent3>
        <a:srgbClr val="68217A"/>
      </a:accent3>
      <a:accent4>
        <a:srgbClr val="442359"/>
      </a:accent4>
      <a:accent5>
        <a:srgbClr val="E81123"/>
      </a:accent5>
      <a:accent6>
        <a:srgbClr val="BA141A"/>
      </a:accent6>
      <a:hlink>
        <a:srgbClr val="00187A"/>
      </a:hlink>
      <a:folHlink>
        <a:srgbClr val="6821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BS_Template_16x9_Purple.potx" id="{D923A99D-8A20-4A25-8E75-6381FD687075}" vid="{7C457616-340A-4BC3-93EA-184AED32E3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  <lcf76f155ced4ddcb4097134ff3c332f xmlns="b2855774-7864-472c-b53f-a1c9f38f1d59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7" ma:contentTypeDescription="Create a new document." ma:contentTypeScope="" ma:versionID="823733f041e1a7aff5d85672a5278f35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xmlns:ns4="230e9df3-be65-4c73-a93b-d1236ebd677e" targetNamespace="http://schemas.microsoft.com/office/2006/metadata/properties" ma:root="true" ma:fieldsID="ab2a20296d229f597b7b1073b17d3b87" ns1:_="" ns2:_="" ns3:_="" ns4:_="">
    <xsd:import namespace="http://schemas.microsoft.com/sharepoint/v3"/>
    <xsd:import namespace="b2855774-7864-472c-b53f-a1c9f38f1d59"/>
    <xsd:import namespace="efef0bc2-39c0-4cbc-8b06-a8fa4d6f3c4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526dee-52bf-4f03-b683-4de664409d58}" ma:internalName="TaxCatchAll" ma:showField="CatchAllData" ma:web="efef0bc2-39c0-4cbc-8b06-a8fa4d6f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  <ds:schemaRef ds:uri="b2855774-7864-472c-b53f-a1c9f38f1d59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696BF84-B355-41EC-999F-C17309FA8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855774-7864-472c-b53f-a1c9f38f1d59"/>
    <ds:schemaRef ds:uri="efef0bc2-39c0-4cbc-8b06-a8fa4d6f3c4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768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Dynamics 365</vt:lpstr>
      <vt:lpstr>1_BA PowerPlatofrm Template Lines 090220</vt:lpstr>
      <vt:lpstr>1_BA PowerPlatofrm Template Lines 083120</vt:lpstr>
      <vt:lpstr>MBS_Template_16x9_Purple</vt:lpstr>
      <vt:lpstr>App in a Day Microsoft Power Platform</vt:lpstr>
      <vt:lpstr>Lab content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Feedback   Form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Tc. Mohd Amirol Bin Ahmad</cp:lastModifiedBy>
  <cp:revision>80</cp:revision>
  <dcterms:created xsi:type="dcterms:W3CDTF">2020-02-26T19:44:54Z</dcterms:created>
  <dcterms:modified xsi:type="dcterms:W3CDTF">2023-04-14T02:45:00Z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